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6" r:id="rId2"/>
    <p:sldId id="263" r:id="rId3"/>
    <p:sldId id="292" r:id="rId4"/>
    <p:sldId id="267" r:id="rId5"/>
    <p:sldId id="266" r:id="rId6"/>
    <p:sldId id="261" r:id="rId7"/>
    <p:sldId id="295" r:id="rId8"/>
    <p:sldId id="270" r:id="rId9"/>
    <p:sldId id="328" r:id="rId10"/>
    <p:sldId id="3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3CE5E-9C21-4647-A84D-7282DA439B4A}" v="985" dt="2021-05-08T08:29:14.453"/>
    <p1510:client id="{8FA0E051-30C6-41ED-BEBF-19CBEA1D5C72}" v="164" dt="2022-11-05T18:50:00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/>
    <p:restoredTop sz="94490"/>
  </p:normalViewPr>
  <p:slideViewPr>
    <p:cSldViewPr snapToGrid="0">
      <p:cViewPr varScale="1">
        <p:scale>
          <a:sx n="102" d="100"/>
          <a:sy n="102" d="100"/>
        </p:scale>
        <p:origin x="1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LINDAR SINGH" userId="e98c647e9d5bd521" providerId="Windows Live" clId="Web-{8FA0E051-30C6-41ED-BEBF-19CBEA1D5C72}"/>
    <pc:docChg chg="addSld modSld sldOrd">
      <pc:chgData name="BHALINDAR SINGH" userId="e98c647e9d5bd521" providerId="Windows Live" clId="Web-{8FA0E051-30C6-41ED-BEBF-19CBEA1D5C72}" dt="2022-11-05T18:50:00.270" v="133" actId="20577"/>
      <pc:docMkLst>
        <pc:docMk/>
      </pc:docMkLst>
      <pc:sldChg chg="modSp">
        <pc:chgData name="BHALINDAR SINGH" userId="e98c647e9d5bd521" providerId="Windows Live" clId="Web-{8FA0E051-30C6-41ED-BEBF-19CBEA1D5C72}" dt="2022-11-05T18:45:02.557" v="6" actId="20577"/>
        <pc:sldMkLst>
          <pc:docMk/>
          <pc:sldMk cId="1450964840" sldId="256"/>
        </pc:sldMkLst>
        <pc:spChg chg="mod">
          <ac:chgData name="BHALINDAR SINGH" userId="e98c647e9d5bd521" providerId="Windows Live" clId="Web-{8FA0E051-30C6-41ED-BEBF-19CBEA1D5C72}" dt="2022-11-05T18:45:02.557" v="6" actId="20577"/>
          <ac:spMkLst>
            <pc:docMk/>
            <pc:sldMk cId="1450964840" sldId="256"/>
            <ac:spMk id="4" creationId="{4B0C1750-8B89-4C4B-862D-9DB32CAE9411}"/>
          </ac:spMkLst>
        </pc:spChg>
      </pc:sldChg>
      <pc:sldChg chg="ord">
        <pc:chgData name="BHALINDAR SINGH" userId="e98c647e9d5bd521" providerId="Windows Live" clId="Web-{8FA0E051-30C6-41ED-BEBF-19CBEA1D5C72}" dt="2022-11-05T18:48:33.345" v="84"/>
        <pc:sldMkLst>
          <pc:docMk/>
          <pc:sldMk cId="4174001184" sldId="259"/>
        </pc:sldMkLst>
      </pc:sldChg>
      <pc:sldChg chg="ord">
        <pc:chgData name="BHALINDAR SINGH" userId="e98c647e9d5bd521" providerId="Windows Live" clId="Web-{8FA0E051-30C6-41ED-BEBF-19CBEA1D5C72}" dt="2022-11-05T18:48:33.345" v="83"/>
        <pc:sldMkLst>
          <pc:docMk/>
          <pc:sldMk cId="603379321" sldId="260"/>
        </pc:sldMkLst>
      </pc:sldChg>
      <pc:sldChg chg="ord">
        <pc:chgData name="BHALINDAR SINGH" userId="e98c647e9d5bd521" providerId="Windows Live" clId="Web-{8FA0E051-30C6-41ED-BEBF-19CBEA1D5C72}" dt="2022-11-05T18:48:33.345" v="85"/>
        <pc:sldMkLst>
          <pc:docMk/>
          <pc:sldMk cId="2565613592" sldId="270"/>
        </pc:sldMkLst>
      </pc:sldChg>
      <pc:sldChg chg="ord">
        <pc:chgData name="BHALINDAR SINGH" userId="e98c647e9d5bd521" providerId="Windows Live" clId="Web-{8FA0E051-30C6-41ED-BEBF-19CBEA1D5C72}" dt="2022-11-05T18:48:33.345" v="82"/>
        <pc:sldMkLst>
          <pc:docMk/>
          <pc:sldMk cId="2200899591" sldId="271"/>
        </pc:sldMkLst>
      </pc:sldChg>
      <pc:sldChg chg="addSp delSp modSp new ord">
        <pc:chgData name="BHALINDAR SINGH" userId="e98c647e9d5bd521" providerId="Windows Live" clId="Web-{8FA0E051-30C6-41ED-BEBF-19CBEA1D5C72}" dt="2022-11-05T18:48:13.985" v="81" actId="1076"/>
        <pc:sldMkLst>
          <pc:docMk/>
          <pc:sldMk cId="513038348" sldId="307"/>
        </pc:sldMkLst>
        <pc:spChg chg="mod">
          <ac:chgData name="BHALINDAR SINGH" userId="e98c647e9d5bd521" providerId="Windows Live" clId="Web-{8FA0E051-30C6-41ED-BEBF-19CBEA1D5C72}" dt="2022-11-05T18:45:41.933" v="29" actId="20577"/>
          <ac:spMkLst>
            <pc:docMk/>
            <pc:sldMk cId="513038348" sldId="307"/>
            <ac:spMk id="2" creationId="{E9C34662-3A74-B247-86B6-4D4E82685567}"/>
          </ac:spMkLst>
        </pc:spChg>
        <pc:spChg chg="del">
          <ac:chgData name="BHALINDAR SINGH" userId="e98c647e9d5bd521" providerId="Windows Live" clId="Web-{8FA0E051-30C6-41ED-BEBF-19CBEA1D5C72}" dt="2022-11-05T18:45:24.214" v="9"/>
          <ac:spMkLst>
            <pc:docMk/>
            <pc:sldMk cId="513038348" sldId="307"/>
            <ac:spMk id="3" creationId="{BB219BF4-6600-F9E2-64EC-45087B37DD9A}"/>
          </ac:spMkLst>
        </pc:spChg>
        <pc:spChg chg="add mod">
          <ac:chgData name="BHALINDAR SINGH" userId="e98c647e9d5bd521" providerId="Windows Live" clId="Web-{8FA0E051-30C6-41ED-BEBF-19CBEA1D5C72}" dt="2022-11-05T18:47:35.546" v="72" actId="20577"/>
          <ac:spMkLst>
            <pc:docMk/>
            <pc:sldMk cId="513038348" sldId="307"/>
            <ac:spMk id="4" creationId="{EA08FF7C-77DA-E1A2-5DDE-CB9C2A69D852}"/>
          </ac:spMkLst>
        </pc:spChg>
        <pc:spChg chg="add mod">
          <ac:chgData name="BHALINDAR SINGH" userId="e98c647e9d5bd521" providerId="Windows Live" clId="Web-{8FA0E051-30C6-41ED-BEBF-19CBEA1D5C72}" dt="2022-11-05T18:48:02.407" v="76" actId="1076"/>
          <ac:spMkLst>
            <pc:docMk/>
            <pc:sldMk cId="513038348" sldId="307"/>
            <ac:spMk id="5" creationId="{A93CCF1B-2500-8073-1F7F-36812C10640C}"/>
          </ac:spMkLst>
        </pc:spChg>
        <pc:spChg chg="add mod">
          <ac:chgData name="BHALINDAR SINGH" userId="e98c647e9d5bd521" providerId="Windows Live" clId="Web-{8FA0E051-30C6-41ED-BEBF-19CBEA1D5C72}" dt="2022-11-05T18:48:05.860" v="77" actId="1076"/>
          <ac:spMkLst>
            <pc:docMk/>
            <pc:sldMk cId="513038348" sldId="307"/>
            <ac:spMk id="6" creationId="{CD0EADB7-26B9-827D-2B42-4A670668756C}"/>
          </ac:spMkLst>
        </pc:spChg>
        <pc:picChg chg="add mod">
          <ac:chgData name="BHALINDAR SINGH" userId="e98c647e9d5bd521" providerId="Windows Live" clId="Web-{8FA0E051-30C6-41ED-BEBF-19CBEA1D5C72}" dt="2022-11-05T18:48:13.985" v="81" actId="1076"/>
          <ac:picMkLst>
            <pc:docMk/>
            <pc:sldMk cId="513038348" sldId="307"/>
            <ac:picMk id="7" creationId="{6ED87861-8108-5248-6E20-06BA7CDF7F6C}"/>
          </ac:picMkLst>
        </pc:picChg>
      </pc:sldChg>
      <pc:sldChg chg="delSp modSp new">
        <pc:chgData name="BHALINDAR SINGH" userId="e98c647e9d5bd521" providerId="Windows Live" clId="Web-{8FA0E051-30C6-41ED-BEBF-19CBEA1D5C72}" dt="2022-11-05T18:49:20.675" v="122" actId="1076"/>
        <pc:sldMkLst>
          <pc:docMk/>
          <pc:sldMk cId="4291267795" sldId="308"/>
        </pc:sldMkLst>
        <pc:spChg chg="mod">
          <ac:chgData name="BHALINDAR SINGH" userId="e98c647e9d5bd521" providerId="Windows Live" clId="Web-{8FA0E051-30C6-41ED-BEBF-19CBEA1D5C72}" dt="2022-11-05T18:49:20.675" v="122" actId="1076"/>
          <ac:spMkLst>
            <pc:docMk/>
            <pc:sldMk cId="4291267795" sldId="308"/>
            <ac:spMk id="2" creationId="{AA1C0835-9F08-8118-4DC3-F82FAF5C84A5}"/>
          </ac:spMkLst>
        </pc:spChg>
        <pc:spChg chg="del">
          <ac:chgData name="BHALINDAR SINGH" userId="e98c647e9d5bd521" providerId="Windows Live" clId="Web-{8FA0E051-30C6-41ED-BEBF-19CBEA1D5C72}" dt="2022-11-05T18:48:50.752" v="87"/>
          <ac:spMkLst>
            <pc:docMk/>
            <pc:sldMk cId="4291267795" sldId="308"/>
            <ac:spMk id="3" creationId="{FC7F2CD7-F55E-03EF-EDD4-47BF93FDB195}"/>
          </ac:spMkLst>
        </pc:spChg>
      </pc:sldChg>
      <pc:sldChg chg="delSp modSp new ord">
        <pc:chgData name="BHALINDAR SINGH" userId="e98c647e9d5bd521" providerId="Windows Live" clId="Web-{8FA0E051-30C6-41ED-BEBF-19CBEA1D5C72}" dt="2022-11-05T18:50:00.270" v="133" actId="20577"/>
        <pc:sldMkLst>
          <pc:docMk/>
          <pc:sldMk cId="4006845905" sldId="309"/>
        </pc:sldMkLst>
        <pc:spChg chg="mod">
          <ac:chgData name="BHALINDAR SINGH" userId="e98c647e9d5bd521" providerId="Windows Live" clId="Web-{8FA0E051-30C6-41ED-BEBF-19CBEA1D5C72}" dt="2022-11-05T18:50:00.270" v="133" actId="20577"/>
          <ac:spMkLst>
            <pc:docMk/>
            <pc:sldMk cId="4006845905" sldId="309"/>
            <ac:spMk id="2" creationId="{1F340DEB-4142-878B-75DD-283EF1335B5E}"/>
          </ac:spMkLst>
        </pc:spChg>
        <pc:spChg chg="del">
          <ac:chgData name="BHALINDAR SINGH" userId="e98c647e9d5bd521" providerId="Windows Live" clId="Web-{8FA0E051-30C6-41ED-BEBF-19CBEA1D5C72}" dt="2022-11-05T18:49:55.895" v="131"/>
          <ac:spMkLst>
            <pc:docMk/>
            <pc:sldMk cId="4006845905" sldId="309"/>
            <ac:spMk id="3" creationId="{5292E2C9-83C6-4C7F-D6D5-94C3791DC81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3766A-812E-40E6-A3DA-DA78BED5A82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D598BA7-F258-4903-AA6E-C43548B1D689}">
      <dgm:prSet phldrT="[Text]"/>
      <dgm:spPr/>
      <dgm:t>
        <a:bodyPr/>
        <a:lstStyle/>
        <a:p>
          <a:r>
            <a:rPr lang="en-US"/>
            <a:t>Scope of Remote Sensing</a:t>
          </a:r>
          <a:endParaRPr lang="en-IN"/>
        </a:p>
      </dgm:t>
    </dgm:pt>
    <dgm:pt modelId="{CC6598C7-7A7F-40A9-8BF2-B52EDA98FAD5}" type="parTrans" cxnId="{FE2C2D7B-D6A1-4E6A-86CB-37696CD445F9}">
      <dgm:prSet/>
      <dgm:spPr/>
      <dgm:t>
        <a:bodyPr/>
        <a:lstStyle/>
        <a:p>
          <a:endParaRPr lang="en-IN"/>
        </a:p>
      </dgm:t>
    </dgm:pt>
    <dgm:pt modelId="{0D7E64FA-B888-49EF-B354-52C7C0BEA400}" type="sibTrans" cxnId="{FE2C2D7B-D6A1-4E6A-86CB-37696CD445F9}">
      <dgm:prSet/>
      <dgm:spPr/>
      <dgm:t>
        <a:bodyPr/>
        <a:lstStyle/>
        <a:p>
          <a:endParaRPr lang="en-IN"/>
        </a:p>
      </dgm:t>
    </dgm:pt>
    <dgm:pt modelId="{1F2A9A37-1312-40CD-86D8-C12148581D42}">
      <dgm:prSet phldrT="[Text]"/>
      <dgm:spPr/>
      <dgm:t>
        <a:bodyPr/>
        <a:lstStyle/>
        <a:p>
          <a:r>
            <a:rPr lang="en-GB"/>
            <a:t>Geographer </a:t>
          </a:r>
          <a:endParaRPr lang="en-IN"/>
        </a:p>
      </dgm:t>
    </dgm:pt>
    <dgm:pt modelId="{E9400FA7-982E-407B-BC56-1867715A7066}" type="parTrans" cxnId="{ABEADCED-57B8-4D05-8A4B-B9B09F5CCF2B}">
      <dgm:prSet/>
      <dgm:spPr/>
      <dgm:t>
        <a:bodyPr/>
        <a:lstStyle/>
        <a:p>
          <a:endParaRPr lang="en-IN"/>
        </a:p>
      </dgm:t>
    </dgm:pt>
    <dgm:pt modelId="{F06359F3-0895-4807-94D3-0F0A48E4A8FE}" type="sibTrans" cxnId="{ABEADCED-57B8-4D05-8A4B-B9B09F5CCF2B}">
      <dgm:prSet/>
      <dgm:spPr/>
      <dgm:t>
        <a:bodyPr/>
        <a:lstStyle/>
        <a:p>
          <a:endParaRPr lang="en-IN"/>
        </a:p>
      </dgm:t>
    </dgm:pt>
    <dgm:pt modelId="{2DBB37F1-5254-4C10-95FB-D19ECF587D93}">
      <dgm:prSet phldrT="[Text]"/>
      <dgm:spPr/>
      <dgm:t>
        <a:bodyPr/>
        <a:lstStyle/>
        <a:p>
          <a:r>
            <a:rPr lang="en-GB"/>
            <a:t>Forester </a:t>
          </a:r>
          <a:endParaRPr lang="en-IN"/>
        </a:p>
      </dgm:t>
    </dgm:pt>
    <dgm:pt modelId="{57E6FCFE-DB2B-4699-B252-5521E01DF67A}" type="parTrans" cxnId="{A6EC3D3B-A543-4361-8C9B-D24D7436E175}">
      <dgm:prSet/>
      <dgm:spPr/>
      <dgm:t>
        <a:bodyPr/>
        <a:lstStyle/>
        <a:p>
          <a:endParaRPr lang="en-IN"/>
        </a:p>
      </dgm:t>
    </dgm:pt>
    <dgm:pt modelId="{2E04866B-8C4B-4643-9126-0AB8796AC1CF}" type="sibTrans" cxnId="{A6EC3D3B-A543-4361-8C9B-D24D7436E175}">
      <dgm:prSet/>
      <dgm:spPr/>
      <dgm:t>
        <a:bodyPr/>
        <a:lstStyle/>
        <a:p>
          <a:endParaRPr lang="en-IN"/>
        </a:p>
      </dgm:t>
    </dgm:pt>
    <dgm:pt modelId="{9B906EE2-8AAD-4BBF-99DD-9E97E3C386B0}">
      <dgm:prSet phldrT="[Text]"/>
      <dgm:spPr/>
      <dgm:t>
        <a:bodyPr/>
        <a:lstStyle/>
        <a:p>
          <a:r>
            <a:rPr lang="en-GB"/>
            <a:t>Environmentalist </a:t>
          </a:r>
          <a:endParaRPr lang="en-IN"/>
        </a:p>
      </dgm:t>
    </dgm:pt>
    <dgm:pt modelId="{9DB0C918-E483-4E58-8CC1-86CD47893C06}" type="parTrans" cxnId="{B43763AF-9B18-4EB3-87AA-88172FE6864D}">
      <dgm:prSet/>
      <dgm:spPr/>
      <dgm:t>
        <a:bodyPr/>
        <a:lstStyle/>
        <a:p>
          <a:endParaRPr lang="en-IN"/>
        </a:p>
      </dgm:t>
    </dgm:pt>
    <dgm:pt modelId="{F5C33BF1-7D72-437B-83CE-5DF105CC6C41}" type="sibTrans" cxnId="{B43763AF-9B18-4EB3-87AA-88172FE6864D}">
      <dgm:prSet/>
      <dgm:spPr/>
      <dgm:t>
        <a:bodyPr/>
        <a:lstStyle/>
        <a:p>
          <a:endParaRPr lang="en-IN"/>
        </a:p>
      </dgm:t>
    </dgm:pt>
    <dgm:pt modelId="{51427C73-65B0-47DD-B969-C831DBCCA2FA}">
      <dgm:prSet phldrT="[Text]"/>
      <dgm:spPr/>
      <dgm:t>
        <a:bodyPr/>
        <a:lstStyle/>
        <a:p>
          <a:r>
            <a:rPr lang="en-GB"/>
            <a:t>Geologist </a:t>
          </a:r>
          <a:endParaRPr lang="en-IN"/>
        </a:p>
      </dgm:t>
    </dgm:pt>
    <dgm:pt modelId="{1ED73E9B-90D9-4EF4-A0C4-CA77F8216884}" type="parTrans" cxnId="{11FB6218-8C54-4DA3-A1C2-9EF562F0FD0C}">
      <dgm:prSet/>
      <dgm:spPr/>
      <dgm:t>
        <a:bodyPr/>
        <a:lstStyle/>
        <a:p>
          <a:endParaRPr lang="en-IN"/>
        </a:p>
      </dgm:t>
    </dgm:pt>
    <dgm:pt modelId="{844174F3-5FF0-4BF1-A12B-C464038E7E45}" type="sibTrans" cxnId="{11FB6218-8C54-4DA3-A1C2-9EF562F0FD0C}">
      <dgm:prSet/>
      <dgm:spPr/>
      <dgm:t>
        <a:bodyPr/>
        <a:lstStyle/>
        <a:p>
          <a:endParaRPr lang="en-IN"/>
        </a:p>
      </dgm:t>
    </dgm:pt>
    <dgm:pt modelId="{2C0627E7-2ACC-4183-97A3-7652B041C2AA}">
      <dgm:prSet phldrT="[Text]"/>
      <dgm:spPr/>
      <dgm:t>
        <a:bodyPr/>
        <a:lstStyle/>
        <a:p>
          <a:r>
            <a:rPr lang="en-GB"/>
            <a:t>ship captain </a:t>
          </a:r>
          <a:endParaRPr lang="en-IN"/>
        </a:p>
      </dgm:t>
    </dgm:pt>
    <dgm:pt modelId="{0AC23D39-6342-4A83-A668-3B63698ED1FA}" type="parTrans" cxnId="{57EFA24C-AF90-4722-93C8-86D074563646}">
      <dgm:prSet/>
      <dgm:spPr/>
      <dgm:t>
        <a:bodyPr/>
        <a:lstStyle/>
        <a:p>
          <a:endParaRPr lang="en-IN"/>
        </a:p>
      </dgm:t>
    </dgm:pt>
    <dgm:pt modelId="{28AFF6FD-F4AA-4229-B61A-2505DD052650}" type="sibTrans" cxnId="{57EFA24C-AF90-4722-93C8-86D074563646}">
      <dgm:prSet/>
      <dgm:spPr/>
      <dgm:t>
        <a:bodyPr/>
        <a:lstStyle/>
        <a:p>
          <a:endParaRPr lang="en-IN"/>
        </a:p>
      </dgm:t>
    </dgm:pt>
    <dgm:pt modelId="{17B1E550-D3FD-4B04-9679-BE8413BC9222}">
      <dgm:prSet phldrT="[Text]"/>
      <dgm:spPr/>
      <dgm:t>
        <a:bodyPr/>
        <a:lstStyle/>
        <a:p>
          <a:r>
            <a:rPr lang="en-GB"/>
            <a:t>Farmer </a:t>
          </a:r>
          <a:endParaRPr lang="en-IN"/>
        </a:p>
      </dgm:t>
    </dgm:pt>
    <dgm:pt modelId="{972A78E4-65A3-4EED-9A0F-50A125DE6273}" type="parTrans" cxnId="{221E3211-D2E9-4737-A4F8-E3BD5B084049}">
      <dgm:prSet/>
      <dgm:spPr/>
      <dgm:t>
        <a:bodyPr/>
        <a:lstStyle/>
        <a:p>
          <a:endParaRPr lang="en-IN"/>
        </a:p>
      </dgm:t>
    </dgm:pt>
    <dgm:pt modelId="{D7FD3932-1DA3-4B68-8A17-E6A2F9C6BEA0}" type="sibTrans" cxnId="{221E3211-D2E9-4737-A4F8-E3BD5B084049}">
      <dgm:prSet/>
      <dgm:spPr/>
      <dgm:t>
        <a:bodyPr/>
        <a:lstStyle/>
        <a:p>
          <a:endParaRPr lang="en-IN"/>
        </a:p>
      </dgm:t>
    </dgm:pt>
    <dgm:pt modelId="{11047A44-48BB-49FA-832F-4CA5D4297A0F}">
      <dgm:prSet phldrT="[Text]"/>
      <dgm:spPr/>
      <dgm:t>
        <a:bodyPr/>
        <a:lstStyle/>
        <a:p>
          <a:r>
            <a:rPr lang="en-US"/>
            <a:t>Land use </a:t>
          </a:r>
          <a:r>
            <a:rPr lang="en-GB"/>
            <a:t>planner </a:t>
          </a:r>
          <a:endParaRPr lang="en-IN"/>
        </a:p>
      </dgm:t>
    </dgm:pt>
    <dgm:pt modelId="{A5FAB2C9-A8D3-478A-AE4A-AF9B32666EC5}" type="parTrans" cxnId="{6E4BA745-2CD8-4957-B30F-4436B2B19EDD}">
      <dgm:prSet/>
      <dgm:spPr/>
      <dgm:t>
        <a:bodyPr/>
        <a:lstStyle/>
        <a:p>
          <a:endParaRPr lang="en-IN"/>
        </a:p>
      </dgm:t>
    </dgm:pt>
    <dgm:pt modelId="{19829852-F164-4B52-B4DA-46DA321272D4}" type="sibTrans" cxnId="{6E4BA745-2CD8-4957-B30F-4436B2B19EDD}">
      <dgm:prSet/>
      <dgm:spPr/>
      <dgm:t>
        <a:bodyPr/>
        <a:lstStyle/>
        <a:p>
          <a:endParaRPr lang="en-IN"/>
        </a:p>
      </dgm:t>
    </dgm:pt>
    <dgm:pt modelId="{37F5740D-A0F7-498E-B555-9BDD6A93D424}" type="pres">
      <dgm:prSet presAssocID="{8D53766A-812E-40E6-A3DA-DA78BED5A8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F539D5-48DC-4E38-9B3B-3320734D9BE0}" type="pres">
      <dgm:prSet presAssocID="{1D598BA7-F258-4903-AA6E-C43548B1D689}" presName="centerShape" presStyleLbl="node0" presStyleIdx="0" presStyleCnt="1"/>
      <dgm:spPr/>
    </dgm:pt>
    <dgm:pt modelId="{CCA120BB-DBE6-4096-B681-0174169BA325}" type="pres">
      <dgm:prSet presAssocID="{1F2A9A37-1312-40CD-86D8-C12148581D42}" presName="node" presStyleLbl="node1" presStyleIdx="0" presStyleCnt="7">
        <dgm:presLayoutVars>
          <dgm:bulletEnabled val="1"/>
        </dgm:presLayoutVars>
      </dgm:prSet>
      <dgm:spPr/>
    </dgm:pt>
    <dgm:pt modelId="{185D7DB8-D910-4703-B2D0-455D891BC797}" type="pres">
      <dgm:prSet presAssocID="{1F2A9A37-1312-40CD-86D8-C12148581D42}" presName="dummy" presStyleCnt="0"/>
      <dgm:spPr/>
    </dgm:pt>
    <dgm:pt modelId="{5171FBF6-FB10-4086-9E7D-297310B3D2CB}" type="pres">
      <dgm:prSet presAssocID="{F06359F3-0895-4807-94D3-0F0A48E4A8FE}" presName="sibTrans" presStyleLbl="sibTrans2D1" presStyleIdx="0" presStyleCnt="7"/>
      <dgm:spPr/>
    </dgm:pt>
    <dgm:pt modelId="{55EAF824-8F7C-4338-B0B5-2A4A9DAA05C3}" type="pres">
      <dgm:prSet presAssocID="{2DBB37F1-5254-4C10-95FB-D19ECF587D93}" presName="node" presStyleLbl="node1" presStyleIdx="1" presStyleCnt="7">
        <dgm:presLayoutVars>
          <dgm:bulletEnabled val="1"/>
        </dgm:presLayoutVars>
      </dgm:prSet>
      <dgm:spPr/>
    </dgm:pt>
    <dgm:pt modelId="{A33ECA75-3C12-43A3-86D6-59AC9101F8CE}" type="pres">
      <dgm:prSet presAssocID="{2DBB37F1-5254-4C10-95FB-D19ECF587D93}" presName="dummy" presStyleCnt="0"/>
      <dgm:spPr/>
    </dgm:pt>
    <dgm:pt modelId="{4322136B-5899-48B2-B38B-457BEB8DE5FC}" type="pres">
      <dgm:prSet presAssocID="{2E04866B-8C4B-4643-9126-0AB8796AC1CF}" presName="sibTrans" presStyleLbl="sibTrans2D1" presStyleIdx="1" presStyleCnt="7"/>
      <dgm:spPr/>
    </dgm:pt>
    <dgm:pt modelId="{5E0E2FAD-FB47-430D-B5BE-D0D6BF71F0BD}" type="pres">
      <dgm:prSet presAssocID="{9B906EE2-8AAD-4BBF-99DD-9E97E3C386B0}" presName="node" presStyleLbl="node1" presStyleIdx="2" presStyleCnt="7">
        <dgm:presLayoutVars>
          <dgm:bulletEnabled val="1"/>
        </dgm:presLayoutVars>
      </dgm:prSet>
      <dgm:spPr/>
    </dgm:pt>
    <dgm:pt modelId="{182EF89B-3399-493E-A0AA-26EC1C500F93}" type="pres">
      <dgm:prSet presAssocID="{9B906EE2-8AAD-4BBF-99DD-9E97E3C386B0}" presName="dummy" presStyleCnt="0"/>
      <dgm:spPr/>
    </dgm:pt>
    <dgm:pt modelId="{2CA59AE0-3898-458C-B13F-007B9F2B00DA}" type="pres">
      <dgm:prSet presAssocID="{F5C33BF1-7D72-437B-83CE-5DF105CC6C41}" presName="sibTrans" presStyleLbl="sibTrans2D1" presStyleIdx="2" presStyleCnt="7"/>
      <dgm:spPr/>
    </dgm:pt>
    <dgm:pt modelId="{CAA81CAA-A35B-45B0-BFD5-96740584CB80}" type="pres">
      <dgm:prSet presAssocID="{51427C73-65B0-47DD-B969-C831DBCCA2FA}" presName="node" presStyleLbl="node1" presStyleIdx="3" presStyleCnt="7">
        <dgm:presLayoutVars>
          <dgm:bulletEnabled val="1"/>
        </dgm:presLayoutVars>
      </dgm:prSet>
      <dgm:spPr/>
    </dgm:pt>
    <dgm:pt modelId="{6949635C-FC8E-4A64-9A76-CDB812000B20}" type="pres">
      <dgm:prSet presAssocID="{51427C73-65B0-47DD-B969-C831DBCCA2FA}" presName="dummy" presStyleCnt="0"/>
      <dgm:spPr/>
    </dgm:pt>
    <dgm:pt modelId="{34B904CB-0708-49E3-99E3-9AA3C363FB8E}" type="pres">
      <dgm:prSet presAssocID="{844174F3-5FF0-4BF1-A12B-C464038E7E45}" presName="sibTrans" presStyleLbl="sibTrans2D1" presStyleIdx="3" presStyleCnt="7"/>
      <dgm:spPr/>
    </dgm:pt>
    <dgm:pt modelId="{F32DB492-C926-4937-9D3D-E68767B7C4BE}" type="pres">
      <dgm:prSet presAssocID="{2C0627E7-2ACC-4183-97A3-7652B041C2AA}" presName="node" presStyleLbl="node1" presStyleIdx="4" presStyleCnt="7">
        <dgm:presLayoutVars>
          <dgm:bulletEnabled val="1"/>
        </dgm:presLayoutVars>
      </dgm:prSet>
      <dgm:spPr/>
    </dgm:pt>
    <dgm:pt modelId="{9DBA6207-112B-4F9F-BF5C-78CD1785C1E5}" type="pres">
      <dgm:prSet presAssocID="{2C0627E7-2ACC-4183-97A3-7652B041C2AA}" presName="dummy" presStyleCnt="0"/>
      <dgm:spPr/>
    </dgm:pt>
    <dgm:pt modelId="{8EA1ABFF-F208-4DCB-AF88-7BA19A93A703}" type="pres">
      <dgm:prSet presAssocID="{28AFF6FD-F4AA-4229-B61A-2505DD052650}" presName="sibTrans" presStyleLbl="sibTrans2D1" presStyleIdx="4" presStyleCnt="7"/>
      <dgm:spPr/>
    </dgm:pt>
    <dgm:pt modelId="{EF1E21A5-6EBB-4B03-866A-EDAF46C2F88E}" type="pres">
      <dgm:prSet presAssocID="{17B1E550-D3FD-4B04-9679-BE8413BC9222}" presName="node" presStyleLbl="node1" presStyleIdx="5" presStyleCnt="7">
        <dgm:presLayoutVars>
          <dgm:bulletEnabled val="1"/>
        </dgm:presLayoutVars>
      </dgm:prSet>
      <dgm:spPr/>
    </dgm:pt>
    <dgm:pt modelId="{16699AC0-2FB2-4341-9BD6-D3E47A294C16}" type="pres">
      <dgm:prSet presAssocID="{17B1E550-D3FD-4B04-9679-BE8413BC9222}" presName="dummy" presStyleCnt="0"/>
      <dgm:spPr/>
    </dgm:pt>
    <dgm:pt modelId="{02ACF443-85C8-4BF1-974E-7E241F091720}" type="pres">
      <dgm:prSet presAssocID="{D7FD3932-1DA3-4B68-8A17-E6A2F9C6BEA0}" presName="sibTrans" presStyleLbl="sibTrans2D1" presStyleIdx="5" presStyleCnt="7"/>
      <dgm:spPr/>
    </dgm:pt>
    <dgm:pt modelId="{F169525C-8C31-44B9-9CF9-98EBCF8FE26A}" type="pres">
      <dgm:prSet presAssocID="{11047A44-48BB-49FA-832F-4CA5D4297A0F}" presName="node" presStyleLbl="node1" presStyleIdx="6" presStyleCnt="7">
        <dgm:presLayoutVars>
          <dgm:bulletEnabled val="1"/>
        </dgm:presLayoutVars>
      </dgm:prSet>
      <dgm:spPr/>
    </dgm:pt>
    <dgm:pt modelId="{3F76D884-4BB5-454F-AD0D-5CEA7355928B}" type="pres">
      <dgm:prSet presAssocID="{11047A44-48BB-49FA-832F-4CA5D4297A0F}" presName="dummy" presStyleCnt="0"/>
      <dgm:spPr/>
    </dgm:pt>
    <dgm:pt modelId="{F15A7B57-A9BC-4939-B13E-3ECF3C486657}" type="pres">
      <dgm:prSet presAssocID="{19829852-F164-4B52-B4DA-46DA321272D4}" presName="sibTrans" presStyleLbl="sibTrans2D1" presStyleIdx="6" presStyleCnt="7"/>
      <dgm:spPr/>
    </dgm:pt>
  </dgm:ptLst>
  <dgm:cxnLst>
    <dgm:cxn modelId="{221E3211-D2E9-4737-A4F8-E3BD5B084049}" srcId="{1D598BA7-F258-4903-AA6E-C43548B1D689}" destId="{17B1E550-D3FD-4B04-9679-BE8413BC9222}" srcOrd="5" destOrd="0" parTransId="{972A78E4-65A3-4EED-9A0F-50A125DE6273}" sibTransId="{D7FD3932-1DA3-4B68-8A17-E6A2F9C6BEA0}"/>
    <dgm:cxn modelId="{A4789C13-6702-465B-9B54-1BFF0FFC104D}" type="presOf" srcId="{1F2A9A37-1312-40CD-86D8-C12148581D42}" destId="{CCA120BB-DBE6-4096-B681-0174169BA325}" srcOrd="0" destOrd="0" presId="urn:microsoft.com/office/officeart/2005/8/layout/radial6"/>
    <dgm:cxn modelId="{11FB6218-8C54-4DA3-A1C2-9EF562F0FD0C}" srcId="{1D598BA7-F258-4903-AA6E-C43548B1D689}" destId="{51427C73-65B0-47DD-B969-C831DBCCA2FA}" srcOrd="3" destOrd="0" parTransId="{1ED73E9B-90D9-4EF4-A0C4-CA77F8216884}" sibTransId="{844174F3-5FF0-4BF1-A12B-C464038E7E45}"/>
    <dgm:cxn modelId="{C3D00E37-6344-4DAA-8271-1BAE08939170}" type="presOf" srcId="{844174F3-5FF0-4BF1-A12B-C464038E7E45}" destId="{34B904CB-0708-49E3-99E3-9AA3C363FB8E}" srcOrd="0" destOrd="0" presId="urn:microsoft.com/office/officeart/2005/8/layout/radial6"/>
    <dgm:cxn modelId="{A6EC3D3B-A543-4361-8C9B-D24D7436E175}" srcId="{1D598BA7-F258-4903-AA6E-C43548B1D689}" destId="{2DBB37F1-5254-4C10-95FB-D19ECF587D93}" srcOrd="1" destOrd="0" parTransId="{57E6FCFE-DB2B-4699-B252-5521E01DF67A}" sibTransId="{2E04866B-8C4B-4643-9126-0AB8796AC1CF}"/>
    <dgm:cxn modelId="{08C06A41-505F-4EE0-8F2E-27B736B3E5B8}" type="presOf" srcId="{9B906EE2-8AAD-4BBF-99DD-9E97E3C386B0}" destId="{5E0E2FAD-FB47-430D-B5BE-D0D6BF71F0BD}" srcOrd="0" destOrd="0" presId="urn:microsoft.com/office/officeart/2005/8/layout/radial6"/>
    <dgm:cxn modelId="{6E4BA745-2CD8-4957-B30F-4436B2B19EDD}" srcId="{1D598BA7-F258-4903-AA6E-C43548B1D689}" destId="{11047A44-48BB-49FA-832F-4CA5D4297A0F}" srcOrd="6" destOrd="0" parTransId="{A5FAB2C9-A8D3-478A-AE4A-AF9B32666EC5}" sibTransId="{19829852-F164-4B52-B4DA-46DA321272D4}"/>
    <dgm:cxn modelId="{D7902246-44E1-48E4-B551-49346B981F41}" type="presOf" srcId="{51427C73-65B0-47DD-B969-C831DBCCA2FA}" destId="{CAA81CAA-A35B-45B0-BFD5-96740584CB80}" srcOrd="0" destOrd="0" presId="urn:microsoft.com/office/officeart/2005/8/layout/radial6"/>
    <dgm:cxn modelId="{57EFA24C-AF90-4722-93C8-86D074563646}" srcId="{1D598BA7-F258-4903-AA6E-C43548B1D689}" destId="{2C0627E7-2ACC-4183-97A3-7652B041C2AA}" srcOrd="4" destOrd="0" parTransId="{0AC23D39-6342-4A83-A668-3B63698ED1FA}" sibTransId="{28AFF6FD-F4AA-4229-B61A-2505DD052650}"/>
    <dgm:cxn modelId="{C85DF26F-8E3C-4D01-80EB-372C20037AA5}" type="presOf" srcId="{F5C33BF1-7D72-437B-83CE-5DF105CC6C41}" destId="{2CA59AE0-3898-458C-B13F-007B9F2B00DA}" srcOrd="0" destOrd="0" presId="urn:microsoft.com/office/officeart/2005/8/layout/radial6"/>
    <dgm:cxn modelId="{FE2C2D7B-D6A1-4E6A-86CB-37696CD445F9}" srcId="{8D53766A-812E-40E6-A3DA-DA78BED5A829}" destId="{1D598BA7-F258-4903-AA6E-C43548B1D689}" srcOrd="0" destOrd="0" parTransId="{CC6598C7-7A7F-40A9-8BF2-B52EDA98FAD5}" sibTransId="{0D7E64FA-B888-49EF-B354-52C7C0BEA400}"/>
    <dgm:cxn modelId="{11DA787D-582A-4179-8E75-14225B91E4C0}" type="presOf" srcId="{8D53766A-812E-40E6-A3DA-DA78BED5A829}" destId="{37F5740D-A0F7-498E-B555-9BDD6A93D424}" srcOrd="0" destOrd="0" presId="urn:microsoft.com/office/officeart/2005/8/layout/radial6"/>
    <dgm:cxn modelId="{6DE8B486-9BDE-4EB2-AAA9-777FE78BD7D5}" type="presOf" srcId="{1D598BA7-F258-4903-AA6E-C43548B1D689}" destId="{70F539D5-48DC-4E38-9B3B-3320734D9BE0}" srcOrd="0" destOrd="0" presId="urn:microsoft.com/office/officeart/2005/8/layout/radial6"/>
    <dgm:cxn modelId="{8757EFA3-FF39-4C02-B30C-EEB40E6489C0}" type="presOf" srcId="{D7FD3932-1DA3-4B68-8A17-E6A2F9C6BEA0}" destId="{02ACF443-85C8-4BF1-974E-7E241F091720}" srcOrd="0" destOrd="0" presId="urn:microsoft.com/office/officeart/2005/8/layout/radial6"/>
    <dgm:cxn modelId="{B0AFC3AD-7200-443C-9D96-F4785C8661A4}" type="presOf" srcId="{28AFF6FD-F4AA-4229-B61A-2505DD052650}" destId="{8EA1ABFF-F208-4DCB-AF88-7BA19A93A703}" srcOrd="0" destOrd="0" presId="urn:microsoft.com/office/officeart/2005/8/layout/radial6"/>
    <dgm:cxn modelId="{B43763AF-9B18-4EB3-87AA-88172FE6864D}" srcId="{1D598BA7-F258-4903-AA6E-C43548B1D689}" destId="{9B906EE2-8AAD-4BBF-99DD-9E97E3C386B0}" srcOrd="2" destOrd="0" parTransId="{9DB0C918-E483-4E58-8CC1-86CD47893C06}" sibTransId="{F5C33BF1-7D72-437B-83CE-5DF105CC6C41}"/>
    <dgm:cxn modelId="{D2F945BB-8294-44E7-AFF3-B930A308BC22}" type="presOf" srcId="{2C0627E7-2ACC-4183-97A3-7652B041C2AA}" destId="{F32DB492-C926-4937-9D3D-E68767B7C4BE}" srcOrd="0" destOrd="0" presId="urn:microsoft.com/office/officeart/2005/8/layout/radial6"/>
    <dgm:cxn modelId="{ACF192C7-0D2D-4B1D-8520-6AAA0831EAB9}" type="presOf" srcId="{11047A44-48BB-49FA-832F-4CA5D4297A0F}" destId="{F169525C-8C31-44B9-9CF9-98EBCF8FE26A}" srcOrd="0" destOrd="0" presId="urn:microsoft.com/office/officeart/2005/8/layout/radial6"/>
    <dgm:cxn modelId="{2F67D0CF-81EA-4583-992F-DB402D7F8A3C}" type="presOf" srcId="{19829852-F164-4B52-B4DA-46DA321272D4}" destId="{F15A7B57-A9BC-4939-B13E-3ECF3C486657}" srcOrd="0" destOrd="0" presId="urn:microsoft.com/office/officeart/2005/8/layout/radial6"/>
    <dgm:cxn modelId="{C9887FD1-ADC4-4C7E-B005-38933F56EF85}" type="presOf" srcId="{F06359F3-0895-4807-94D3-0F0A48E4A8FE}" destId="{5171FBF6-FB10-4086-9E7D-297310B3D2CB}" srcOrd="0" destOrd="0" presId="urn:microsoft.com/office/officeart/2005/8/layout/radial6"/>
    <dgm:cxn modelId="{405530E0-55B5-4541-9E2F-3E770F780976}" type="presOf" srcId="{17B1E550-D3FD-4B04-9679-BE8413BC9222}" destId="{EF1E21A5-6EBB-4B03-866A-EDAF46C2F88E}" srcOrd="0" destOrd="0" presId="urn:microsoft.com/office/officeart/2005/8/layout/radial6"/>
    <dgm:cxn modelId="{8E222BE1-9C6A-40B1-B615-E7ACFC3CBF61}" type="presOf" srcId="{2E04866B-8C4B-4643-9126-0AB8796AC1CF}" destId="{4322136B-5899-48B2-B38B-457BEB8DE5FC}" srcOrd="0" destOrd="0" presId="urn:microsoft.com/office/officeart/2005/8/layout/radial6"/>
    <dgm:cxn modelId="{ABEADCED-57B8-4D05-8A4B-B9B09F5CCF2B}" srcId="{1D598BA7-F258-4903-AA6E-C43548B1D689}" destId="{1F2A9A37-1312-40CD-86D8-C12148581D42}" srcOrd="0" destOrd="0" parTransId="{E9400FA7-982E-407B-BC56-1867715A7066}" sibTransId="{F06359F3-0895-4807-94D3-0F0A48E4A8FE}"/>
    <dgm:cxn modelId="{57DE21F9-8CD2-4317-A499-E2C9A855C36A}" type="presOf" srcId="{2DBB37F1-5254-4C10-95FB-D19ECF587D93}" destId="{55EAF824-8F7C-4338-B0B5-2A4A9DAA05C3}" srcOrd="0" destOrd="0" presId="urn:microsoft.com/office/officeart/2005/8/layout/radial6"/>
    <dgm:cxn modelId="{FF1830C7-ACC3-4D64-A8EF-85839254617D}" type="presParOf" srcId="{37F5740D-A0F7-498E-B555-9BDD6A93D424}" destId="{70F539D5-48DC-4E38-9B3B-3320734D9BE0}" srcOrd="0" destOrd="0" presId="urn:microsoft.com/office/officeart/2005/8/layout/radial6"/>
    <dgm:cxn modelId="{6CE507BF-6464-4956-B105-04CB286BBFA9}" type="presParOf" srcId="{37F5740D-A0F7-498E-B555-9BDD6A93D424}" destId="{CCA120BB-DBE6-4096-B681-0174169BA325}" srcOrd="1" destOrd="0" presId="urn:microsoft.com/office/officeart/2005/8/layout/radial6"/>
    <dgm:cxn modelId="{C516C8EF-E137-4C7D-A954-516F79495089}" type="presParOf" srcId="{37F5740D-A0F7-498E-B555-9BDD6A93D424}" destId="{185D7DB8-D910-4703-B2D0-455D891BC797}" srcOrd="2" destOrd="0" presId="urn:microsoft.com/office/officeart/2005/8/layout/radial6"/>
    <dgm:cxn modelId="{0848DAF8-EFA3-42AD-89A9-8A54AD98C318}" type="presParOf" srcId="{37F5740D-A0F7-498E-B555-9BDD6A93D424}" destId="{5171FBF6-FB10-4086-9E7D-297310B3D2CB}" srcOrd="3" destOrd="0" presId="urn:microsoft.com/office/officeart/2005/8/layout/radial6"/>
    <dgm:cxn modelId="{BFF43C87-9E9A-4261-AB4E-22753AD4219F}" type="presParOf" srcId="{37F5740D-A0F7-498E-B555-9BDD6A93D424}" destId="{55EAF824-8F7C-4338-B0B5-2A4A9DAA05C3}" srcOrd="4" destOrd="0" presId="urn:microsoft.com/office/officeart/2005/8/layout/radial6"/>
    <dgm:cxn modelId="{815F1DB3-03C9-4EED-88FC-6A6B0D79CD3C}" type="presParOf" srcId="{37F5740D-A0F7-498E-B555-9BDD6A93D424}" destId="{A33ECA75-3C12-43A3-86D6-59AC9101F8CE}" srcOrd="5" destOrd="0" presId="urn:microsoft.com/office/officeart/2005/8/layout/radial6"/>
    <dgm:cxn modelId="{F48D2057-50D9-4A0E-B36D-1A3427C41E2D}" type="presParOf" srcId="{37F5740D-A0F7-498E-B555-9BDD6A93D424}" destId="{4322136B-5899-48B2-B38B-457BEB8DE5FC}" srcOrd="6" destOrd="0" presId="urn:microsoft.com/office/officeart/2005/8/layout/radial6"/>
    <dgm:cxn modelId="{912AF7EA-01D9-46A3-9DA1-76A75C2ECDEF}" type="presParOf" srcId="{37F5740D-A0F7-498E-B555-9BDD6A93D424}" destId="{5E0E2FAD-FB47-430D-B5BE-D0D6BF71F0BD}" srcOrd="7" destOrd="0" presId="urn:microsoft.com/office/officeart/2005/8/layout/radial6"/>
    <dgm:cxn modelId="{A9921749-20B0-48B8-A8FF-23D4D7D0578D}" type="presParOf" srcId="{37F5740D-A0F7-498E-B555-9BDD6A93D424}" destId="{182EF89B-3399-493E-A0AA-26EC1C500F93}" srcOrd="8" destOrd="0" presId="urn:microsoft.com/office/officeart/2005/8/layout/radial6"/>
    <dgm:cxn modelId="{4DF1695B-D045-41E5-AD2F-F57B83867A3E}" type="presParOf" srcId="{37F5740D-A0F7-498E-B555-9BDD6A93D424}" destId="{2CA59AE0-3898-458C-B13F-007B9F2B00DA}" srcOrd="9" destOrd="0" presId="urn:microsoft.com/office/officeart/2005/8/layout/radial6"/>
    <dgm:cxn modelId="{F6723E6E-1877-48A4-BA9E-32417F546D1F}" type="presParOf" srcId="{37F5740D-A0F7-498E-B555-9BDD6A93D424}" destId="{CAA81CAA-A35B-45B0-BFD5-96740584CB80}" srcOrd="10" destOrd="0" presId="urn:microsoft.com/office/officeart/2005/8/layout/radial6"/>
    <dgm:cxn modelId="{24419EB5-ECCA-4CAE-B074-B448DD9D3F77}" type="presParOf" srcId="{37F5740D-A0F7-498E-B555-9BDD6A93D424}" destId="{6949635C-FC8E-4A64-9A76-CDB812000B20}" srcOrd="11" destOrd="0" presId="urn:microsoft.com/office/officeart/2005/8/layout/radial6"/>
    <dgm:cxn modelId="{12C6998A-E574-4626-B5C4-ED15306519AF}" type="presParOf" srcId="{37F5740D-A0F7-498E-B555-9BDD6A93D424}" destId="{34B904CB-0708-49E3-99E3-9AA3C363FB8E}" srcOrd="12" destOrd="0" presId="urn:microsoft.com/office/officeart/2005/8/layout/radial6"/>
    <dgm:cxn modelId="{A1623990-9760-4C9B-B0DA-8C29A01AA0F2}" type="presParOf" srcId="{37F5740D-A0F7-498E-B555-9BDD6A93D424}" destId="{F32DB492-C926-4937-9D3D-E68767B7C4BE}" srcOrd="13" destOrd="0" presId="urn:microsoft.com/office/officeart/2005/8/layout/radial6"/>
    <dgm:cxn modelId="{CA85594E-2AF7-43DD-A9F0-1C94C5722B74}" type="presParOf" srcId="{37F5740D-A0F7-498E-B555-9BDD6A93D424}" destId="{9DBA6207-112B-4F9F-BF5C-78CD1785C1E5}" srcOrd="14" destOrd="0" presId="urn:microsoft.com/office/officeart/2005/8/layout/radial6"/>
    <dgm:cxn modelId="{A0B358AB-7555-4997-8029-B882C3419DDA}" type="presParOf" srcId="{37F5740D-A0F7-498E-B555-9BDD6A93D424}" destId="{8EA1ABFF-F208-4DCB-AF88-7BA19A93A703}" srcOrd="15" destOrd="0" presId="urn:microsoft.com/office/officeart/2005/8/layout/radial6"/>
    <dgm:cxn modelId="{44B00DEF-51F4-4211-BBBA-B60079075D4E}" type="presParOf" srcId="{37F5740D-A0F7-498E-B555-9BDD6A93D424}" destId="{EF1E21A5-6EBB-4B03-866A-EDAF46C2F88E}" srcOrd="16" destOrd="0" presId="urn:microsoft.com/office/officeart/2005/8/layout/radial6"/>
    <dgm:cxn modelId="{9EA5EC9F-55DC-488A-9D6B-DB3D53C97E10}" type="presParOf" srcId="{37F5740D-A0F7-498E-B555-9BDD6A93D424}" destId="{16699AC0-2FB2-4341-9BD6-D3E47A294C16}" srcOrd="17" destOrd="0" presId="urn:microsoft.com/office/officeart/2005/8/layout/radial6"/>
    <dgm:cxn modelId="{64C90F0E-4B0D-4DD0-92A8-6BB7EC6E2B95}" type="presParOf" srcId="{37F5740D-A0F7-498E-B555-9BDD6A93D424}" destId="{02ACF443-85C8-4BF1-974E-7E241F091720}" srcOrd="18" destOrd="0" presId="urn:microsoft.com/office/officeart/2005/8/layout/radial6"/>
    <dgm:cxn modelId="{CA3AF1EF-7096-4709-8449-037B53EFE373}" type="presParOf" srcId="{37F5740D-A0F7-498E-B555-9BDD6A93D424}" destId="{F169525C-8C31-44B9-9CF9-98EBCF8FE26A}" srcOrd="19" destOrd="0" presId="urn:microsoft.com/office/officeart/2005/8/layout/radial6"/>
    <dgm:cxn modelId="{6B0B2ED2-1F8E-42A5-8778-D4D24BB7A3DA}" type="presParOf" srcId="{37F5740D-A0F7-498E-B555-9BDD6A93D424}" destId="{3F76D884-4BB5-454F-AD0D-5CEA7355928B}" srcOrd="20" destOrd="0" presId="urn:microsoft.com/office/officeart/2005/8/layout/radial6"/>
    <dgm:cxn modelId="{11D43AE7-AF4F-417D-AA8B-E1D0A0E4EEAF}" type="presParOf" srcId="{37F5740D-A0F7-498E-B555-9BDD6A93D424}" destId="{F15A7B57-A9BC-4939-B13E-3ECF3C48665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05B77-CD18-4F5C-AF30-75C5C2AA567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4D1208E-ACC9-42CC-92C7-33FE021D45FA}">
      <dgm:prSet phldrT="[Text]"/>
      <dgm:spPr/>
      <dgm:t>
        <a:bodyPr/>
        <a:lstStyle/>
        <a:p>
          <a:r>
            <a:rPr lang="en-GB"/>
            <a:t>Application of  remote sensing </a:t>
          </a:r>
          <a:endParaRPr lang="en-IN"/>
        </a:p>
      </dgm:t>
    </dgm:pt>
    <dgm:pt modelId="{71B147E9-D43F-423F-AF0E-2DBA10D73B7E}" type="parTrans" cxnId="{884EDAB4-84F0-4AF3-94B4-2FECA8B978DE}">
      <dgm:prSet/>
      <dgm:spPr/>
      <dgm:t>
        <a:bodyPr/>
        <a:lstStyle/>
        <a:p>
          <a:endParaRPr lang="en-IN"/>
        </a:p>
      </dgm:t>
    </dgm:pt>
    <dgm:pt modelId="{1CC6FC1F-2B3C-46F6-9C38-DC5DC2047567}" type="sibTrans" cxnId="{884EDAB4-84F0-4AF3-94B4-2FECA8B978DE}">
      <dgm:prSet/>
      <dgm:spPr/>
      <dgm:t>
        <a:bodyPr/>
        <a:lstStyle/>
        <a:p>
          <a:endParaRPr lang="en-IN"/>
        </a:p>
      </dgm:t>
    </dgm:pt>
    <dgm:pt modelId="{5EADD493-4015-4659-B4EE-B3B67C45B919}">
      <dgm:prSet phldrT="[Text]"/>
      <dgm:spPr/>
      <dgm:t>
        <a:bodyPr/>
        <a:lstStyle/>
        <a:p>
          <a:r>
            <a:rPr lang="en-GB"/>
            <a:t>L</a:t>
          </a:r>
          <a:r>
            <a:rPr lang="en-US"/>
            <a:t>and use</a:t>
          </a:r>
          <a:r>
            <a:rPr lang="en-GB"/>
            <a:t> and land cover </a:t>
          </a:r>
          <a:endParaRPr lang="en-IN"/>
        </a:p>
      </dgm:t>
    </dgm:pt>
    <dgm:pt modelId="{9AD9FB2A-31E9-44E7-942A-2BE39375E019}" type="parTrans" cxnId="{7C8D396E-03F8-43EF-819D-1F8E18259B50}">
      <dgm:prSet/>
      <dgm:spPr/>
      <dgm:t>
        <a:bodyPr/>
        <a:lstStyle/>
        <a:p>
          <a:endParaRPr lang="en-IN"/>
        </a:p>
      </dgm:t>
    </dgm:pt>
    <dgm:pt modelId="{2F8380F3-5136-4E58-847C-CD669EFB0FE4}" type="sibTrans" cxnId="{7C8D396E-03F8-43EF-819D-1F8E18259B50}">
      <dgm:prSet/>
      <dgm:spPr/>
      <dgm:t>
        <a:bodyPr/>
        <a:lstStyle/>
        <a:p>
          <a:endParaRPr lang="en-IN"/>
        </a:p>
      </dgm:t>
    </dgm:pt>
    <dgm:pt modelId="{CBCE2003-75F7-470F-973E-B3A63A92A6D8}">
      <dgm:prSet phldrT="[Text]"/>
      <dgm:spPr/>
      <dgm:t>
        <a:bodyPr/>
        <a:lstStyle/>
        <a:p>
          <a:r>
            <a:rPr lang="en-US"/>
            <a:t>Land use and</a:t>
          </a:r>
          <a:r>
            <a:rPr lang="en-GB"/>
            <a:t> </a:t>
          </a:r>
          <a:r>
            <a:rPr lang="en-GB" err="1"/>
            <a:t>lan</a:t>
          </a:r>
          <a:r>
            <a:rPr lang="en-US"/>
            <a:t>d</a:t>
          </a:r>
          <a:r>
            <a:rPr lang="en-GB"/>
            <a:t> over</a:t>
          </a:r>
          <a:r>
            <a:rPr lang="en-US"/>
            <a:t> </a:t>
          </a:r>
          <a:r>
            <a:rPr lang="en-GB"/>
            <a:t>change detection  </a:t>
          </a:r>
          <a:endParaRPr lang="en-IN"/>
        </a:p>
      </dgm:t>
    </dgm:pt>
    <dgm:pt modelId="{8CB984DC-7B09-4040-A0BA-7DCA8FF6874D}" type="parTrans" cxnId="{0F46CD49-F9AC-4AC6-8A7D-49764DBCF5F9}">
      <dgm:prSet/>
      <dgm:spPr/>
      <dgm:t>
        <a:bodyPr/>
        <a:lstStyle/>
        <a:p>
          <a:endParaRPr lang="en-IN"/>
        </a:p>
      </dgm:t>
    </dgm:pt>
    <dgm:pt modelId="{70A1DCD4-454C-4805-BE81-6DF805D57B1F}" type="sibTrans" cxnId="{0F46CD49-F9AC-4AC6-8A7D-49764DBCF5F9}">
      <dgm:prSet/>
      <dgm:spPr/>
      <dgm:t>
        <a:bodyPr/>
        <a:lstStyle/>
        <a:p>
          <a:endParaRPr lang="en-IN"/>
        </a:p>
      </dgm:t>
    </dgm:pt>
    <dgm:pt modelId="{3E12C964-95FD-4E99-83DF-EAB5CB0051A6}">
      <dgm:prSet phldrT="[Text]"/>
      <dgm:spPr/>
      <dgm:t>
        <a:bodyPr/>
        <a:lstStyle/>
        <a:p>
          <a:r>
            <a:rPr lang="en-GB"/>
            <a:t>Agriculture </a:t>
          </a:r>
          <a:endParaRPr lang="en-IN"/>
        </a:p>
      </dgm:t>
    </dgm:pt>
    <dgm:pt modelId="{E9724BA8-2E86-493F-A505-88263D5906CB}" type="parTrans" cxnId="{73BAA285-C41A-4C56-99DD-19ED9D5BF7C9}">
      <dgm:prSet/>
      <dgm:spPr/>
      <dgm:t>
        <a:bodyPr/>
        <a:lstStyle/>
        <a:p>
          <a:endParaRPr lang="en-IN"/>
        </a:p>
      </dgm:t>
    </dgm:pt>
    <dgm:pt modelId="{AE8EA383-E3D0-4E56-9808-A8C672A05D41}" type="sibTrans" cxnId="{73BAA285-C41A-4C56-99DD-19ED9D5BF7C9}">
      <dgm:prSet/>
      <dgm:spPr/>
      <dgm:t>
        <a:bodyPr/>
        <a:lstStyle/>
        <a:p>
          <a:endParaRPr lang="en-IN"/>
        </a:p>
      </dgm:t>
    </dgm:pt>
    <dgm:pt modelId="{478D7E97-7B5E-43A1-9D38-52ED1667EDB0}">
      <dgm:prSet phldrT="[Text]"/>
      <dgm:spPr/>
      <dgm:t>
        <a:bodyPr/>
        <a:lstStyle/>
        <a:p>
          <a:r>
            <a:rPr lang="en-GB"/>
            <a:t>Forest management</a:t>
          </a:r>
          <a:endParaRPr lang="en-IN"/>
        </a:p>
      </dgm:t>
    </dgm:pt>
    <dgm:pt modelId="{091659A1-97D6-4865-A6E2-4662259C61F8}" type="parTrans" cxnId="{1E05979C-E068-4FC3-B4F7-A1EBD1AD2FB0}">
      <dgm:prSet/>
      <dgm:spPr/>
      <dgm:t>
        <a:bodyPr/>
        <a:lstStyle/>
        <a:p>
          <a:endParaRPr lang="en-IN"/>
        </a:p>
      </dgm:t>
    </dgm:pt>
    <dgm:pt modelId="{A04DD3BE-3909-442F-9C3B-9B9C5195EB69}" type="sibTrans" cxnId="{1E05979C-E068-4FC3-B4F7-A1EBD1AD2FB0}">
      <dgm:prSet/>
      <dgm:spPr/>
      <dgm:t>
        <a:bodyPr/>
        <a:lstStyle/>
        <a:p>
          <a:endParaRPr lang="en-IN"/>
        </a:p>
      </dgm:t>
    </dgm:pt>
    <dgm:pt modelId="{DCDC4854-778B-4632-9FBC-2DA684E74AFD}">
      <dgm:prSet phldrT="[Text]"/>
      <dgm:spPr/>
      <dgm:t>
        <a:bodyPr/>
        <a:lstStyle/>
        <a:p>
          <a:r>
            <a:rPr lang="en-US"/>
            <a:t>G</a:t>
          </a:r>
          <a:r>
            <a:rPr lang="en-GB" err="1"/>
            <a:t>eology</a:t>
          </a:r>
          <a:r>
            <a:rPr lang="en-GB"/>
            <a:t> </a:t>
          </a:r>
          <a:endParaRPr lang="en-IN"/>
        </a:p>
      </dgm:t>
    </dgm:pt>
    <dgm:pt modelId="{FB9DC7D8-BEED-4242-956D-37EE4D2016B3}" type="parTrans" cxnId="{C795BE46-12BC-45AF-B8DB-CD6775029D43}">
      <dgm:prSet/>
      <dgm:spPr/>
      <dgm:t>
        <a:bodyPr/>
        <a:lstStyle/>
        <a:p>
          <a:endParaRPr lang="en-IN"/>
        </a:p>
      </dgm:t>
    </dgm:pt>
    <dgm:pt modelId="{35E91732-94E9-42EF-B0FD-EDDF0D3938AF}" type="sibTrans" cxnId="{C795BE46-12BC-45AF-B8DB-CD6775029D43}">
      <dgm:prSet/>
      <dgm:spPr/>
      <dgm:t>
        <a:bodyPr/>
        <a:lstStyle/>
        <a:p>
          <a:endParaRPr lang="en-IN"/>
        </a:p>
      </dgm:t>
    </dgm:pt>
    <dgm:pt modelId="{3B225398-C866-4A0A-884A-D3654F2FF662}">
      <dgm:prSet phldrT="[Text]"/>
      <dgm:spPr/>
      <dgm:t>
        <a:bodyPr/>
        <a:lstStyle/>
        <a:p>
          <a:r>
            <a:rPr lang="en-GB"/>
            <a:t>Geo morphology </a:t>
          </a:r>
          <a:endParaRPr lang="en-IN"/>
        </a:p>
      </dgm:t>
    </dgm:pt>
    <dgm:pt modelId="{A685C3B6-09E5-4220-AC3F-62A03C728567}" type="parTrans" cxnId="{019A2C58-2C34-4526-8B46-94E1FFE1BC20}">
      <dgm:prSet/>
      <dgm:spPr/>
      <dgm:t>
        <a:bodyPr/>
        <a:lstStyle/>
        <a:p>
          <a:endParaRPr lang="en-IN"/>
        </a:p>
      </dgm:t>
    </dgm:pt>
    <dgm:pt modelId="{4DEA6591-B547-4B48-9B46-53135E6F3D20}" type="sibTrans" cxnId="{019A2C58-2C34-4526-8B46-94E1FFE1BC20}">
      <dgm:prSet/>
      <dgm:spPr/>
      <dgm:t>
        <a:bodyPr/>
        <a:lstStyle/>
        <a:p>
          <a:endParaRPr lang="en-IN"/>
        </a:p>
      </dgm:t>
    </dgm:pt>
    <dgm:pt modelId="{369A7816-535E-4B43-9DB6-91A4F1E4142B}">
      <dgm:prSet phldrT="[Text]"/>
      <dgm:spPr/>
      <dgm:t>
        <a:bodyPr/>
        <a:lstStyle/>
        <a:p>
          <a:r>
            <a:rPr lang="en-GB"/>
            <a:t>urban application </a:t>
          </a:r>
          <a:endParaRPr lang="en-IN"/>
        </a:p>
      </dgm:t>
    </dgm:pt>
    <dgm:pt modelId="{52DC4BA6-2776-43CC-86BD-60A81F90E3F0}" type="parTrans" cxnId="{B11B3A61-2B91-421E-B733-68C892F7F7D0}">
      <dgm:prSet/>
      <dgm:spPr/>
      <dgm:t>
        <a:bodyPr/>
        <a:lstStyle/>
        <a:p>
          <a:endParaRPr lang="en-IN"/>
        </a:p>
      </dgm:t>
    </dgm:pt>
    <dgm:pt modelId="{5CCCE198-04AE-4238-A8DD-9AE162C72E28}" type="sibTrans" cxnId="{B11B3A61-2B91-421E-B733-68C892F7F7D0}">
      <dgm:prSet/>
      <dgm:spPr/>
      <dgm:t>
        <a:bodyPr/>
        <a:lstStyle/>
        <a:p>
          <a:endParaRPr lang="en-IN"/>
        </a:p>
      </dgm:t>
    </dgm:pt>
    <dgm:pt modelId="{BD1DCB48-6079-4584-8AC9-4204D8E2CE11}">
      <dgm:prSet phldrT="[Text]"/>
      <dgm:spPr/>
      <dgm:t>
        <a:bodyPr/>
        <a:lstStyle/>
        <a:p>
          <a:r>
            <a:rPr lang="en-GB"/>
            <a:t>Hydrology </a:t>
          </a:r>
          <a:endParaRPr lang="en-IN"/>
        </a:p>
      </dgm:t>
    </dgm:pt>
    <dgm:pt modelId="{3B52C79D-09D6-4620-92FD-FF656CF84C4D}" type="parTrans" cxnId="{D9EB1004-F7BE-465F-9AA0-BEDF4661CFC5}">
      <dgm:prSet/>
      <dgm:spPr/>
      <dgm:t>
        <a:bodyPr/>
        <a:lstStyle/>
        <a:p>
          <a:endParaRPr lang="en-IN"/>
        </a:p>
      </dgm:t>
    </dgm:pt>
    <dgm:pt modelId="{7B32AE33-719B-4E1A-8285-1281C0CFC38D}" type="sibTrans" cxnId="{D9EB1004-F7BE-465F-9AA0-BEDF4661CFC5}">
      <dgm:prSet/>
      <dgm:spPr/>
      <dgm:t>
        <a:bodyPr/>
        <a:lstStyle/>
        <a:p>
          <a:endParaRPr lang="en-IN"/>
        </a:p>
      </dgm:t>
    </dgm:pt>
    <dgm:pt modelId="{DB2BD495-530A-479E-AFD0-27E88D4956BE}">
      <dgm:prSet phldrT="[Text]"/>
      <dgm:spPr/>
      <dgm:t>
        <a:bodyPr/>
        <a:lstStyle/>
        <a:p>
          <a:r>
            <a:rPr lang="en-GB" err="1"/>
            <a:t>Pedology</a:t>
          </a:r>
          <a:r>
            <a:rPr lang="en-GB"/>
            <a:t> </a:t>
          </a:r>
          <a:endParaRPr lang="en-IN"/>
        </a:p>
      </dgm:t>
    </dgm:pt>
    <dgm:pt modelId="{5AF1EBB6-12F6-4EE1-978E-DB242519425A}" type="parTrans" cxnId="{FED1E800-6670-4F6A-8997-AE78330730ED}">
      <dgm:prSet/>
      <dgm:spPr/>
      <dgm:t>
        <a:bodyPr/>
        <a:lstStyle/>
        <a:p>
          <a:endParaRPr lang="en-IN"/>
        </a:p>
      </dgm:t>
    </dgm:pt>
    <dgm:pt modelId="{28A03E99-BB7B-48C6-86F7-3A7A7350FD99}" type="sibTrans" cxnId="{FED1E800-6670-4F6A-8997-AE78330730ED}">
      <dgm:prSet/>
      <dgm:spPr/>
      <dgm:t>
        <a:bodyPr/>
        <a:lstStyle/>
        <a:p>
          <a:endParaRPr lang="en-IN"/>
        </a:p>
      </dgm:t>
    </dgm:pt>
    <dgm:pt modelId="{91674CA8-BD38-4D58-A5E1-11378332705C}">
      <dgm:prSet phldrT="[Text]"/>
      <dgm:spPr/>
      <dgm:t>
        <a:bodyPr/>
        <a:lstStyle/>
        <a:p>
          <a:r>
            <a:rPr lang="en-GB"/>
            <a:t>groundwater assessment </a:t>
          </a:r>
          <a:endParaRPr lang="en-IN"/>
        </a:p>
      </dgm:t>
    </dgm:pt>
    <dgm:pt modelId="{536204CF-C792-4E12-A00D-466BFC756B5D}" type="parTrans" cxnId="{02AF9AFA-5A5E-4CB9-AA65-4573D3B2EE6E}">
      <dgm:prSet/>
      <dgm:spPr/>
      <dgm:t>
        <a:bodyPr/>
        <a:lstStyle/>
        <a:p>
          <a:endParaRPr lang="en-IN"/>
        </a:p>
      </dgm:t>
    </dgm:pt>
    <dgm:pt modelId="{2C7A6F3A-807D-44E1-9E85-A5CA8107A24E}" type="sibTrans" cxnId="{02AF9AFA-5A5E-4CB9-AA65-4573D3B2EE6E}">
      <dgm:prSet/>
      <dgm:spPr/>
      <dgm:t>
        <a:bodyPr/>
        <a:lstStyle/>
        <a:p>
          <a:endParaRPr lang="en-IN"/>
        </a:p>
      </dgm:t>
    </dgm:pt>
    <dgm:pt modelId="{D25505F6-2696-49D3-95A5-E726ABF1B27C}">
      <dgm:prSet phldrT="[Text]"/>
      <dgm:spPr/>
      <dgm:t>
        <a:bodyPr/>
        <a:lstStyle/>
        <a:p>
          <a:r>
            <a:rPr lang="en-GB"/>
            <a:t>ocean monitoring </a:t>
          </a:r>
          <a:endParaRPr lang="en-IN"/>
        </a:p>
      </dgm:t>
    </dgm:pt>
    <dgm:pt modelId="{0AA0BBD9-5847-49AC-A244-D5B8255D46C7}" type="parTrans" cxnId="{837B1442-3E2D-4462-B97D-AB9202751301}">
      <dgm:prSet/>
      <dgm:spPr/>
      <dgm:t>
        <a:bodyPr/>
        <a:lstStyle/>
        <a:p>
          <a:endParaRPr lang="en-IN"/>
        </a:p>
      </dgm:t>
    </dgm:pt>
    <dgm:pt modelId="{FA996D55-632F-4638-96CD-39A4E622800F}" type="sibTrans" cxnId="{837B1442-3E2D-4462-B97D-AB9202751301}">
      <dgm:prSet/>
      <dgm:spPr/>
      <dgm:t>
        <a:bodyPr/>
        <a:lstStyle/>
        <a:p>
          <a:endParaRPr lang="en-IN"/>
        </a:p>
      </dgm:t>
    </dgm:pt>
    <dgm:pt modelId="{6A698D73-C268-45A7-8030-3E7477903CBC}">
      <dgm:prSet phldrT="[Text]"/>
      <dgm:spPr/>
      <dgm:t>
        <a:bodyPr/>
        <a:lstStyle/>
        <a:p>
          <a:r>
            <a:rPr lang="en-GB"/>
            <a:t>Monitoring of atmospheric constituents </a:t>
          </a:r>
          <a:endParaRPr lang="en-IN"/>
        </a:p>
      </dgm:t>
    </dgm:pt>
    <dgm:pt modelId="{3F686C64-64C3-4E0A-9DBA-E6F04FF98186}" type="parTrans" cxnId="{616C8055-2131-48EA-8C09-6DAA3D645DBE}">
      <dgm:prSet/>
      <dgm:spPr/>
      <dgm:t>
        <a:bodyPr/>
        <a:lstStyle/>
        <a:p>
          <a:endParaRPr lang="en-IN"/>
        </a:p>
      </dgm:t>
    </dgm:pt>
    <dgm:pt modelId="{4A21BD9C-BFF0-4ACC-8927-26C00334B74F}" type="sibTrans" cxnId="{616C8055-2131-48EA-8C09-6DAA3D645DBE}">
      <dgm:prSet/>
      <dgm:spPr/>
      <dgm:t>
        <a:bodyPr/>
        <a:lstStyle/>
        <a:p>
          <a:endParaRPr lang="en-IN"/>
        </a:p>
      </dgm:t>
    </dgm:pt>
    <dgm:pt modelId="{A7929FC9-29DE-48F4-958A-3AE76E4CEA72}" type="pres">
      <dgm:prSet presAssocID="{76905B77-CD18-4F5C-AF30-75C5C2AA567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1FD308-01A6-4D43-9768-36A0A334AF61}" type="pres">
      <dgm:prSet presAssocID="{D4D1208E-ACC9-42CC-92C7-33FE021D45FA}" presName="centerShape" presStyleLbl="node0" presStyleIdx="0" presStyleCnt="1" custScaleX="320810" custScaleY="241141"/>
      <dgm:spPr/>
    </dgm:pt>
    <dgm:pt modelId="{053CFB59-BF93-4EB0-A9BD-422285A013FC}" type="pres">
      <dgm:prSet presAssocID="{5EADD493-4015-4659-B4EE-B3B67C45B919}" presName="node" presStyleLbl="node1" presStyleIdx="0" presStyleCnt="12">
        <dgm:presLayoutVars>
          <dgm:bulletEnabled val="1"/>
        </dgm:presLayoutVars>
      </dgm:prSet>
      <dgm:spPr/>
    </dgm:pt>
    <dgm:pt modelId="{974D7F2A-C1AF-46BE-9FB8-21615D617E79}" type="pres">
      <dgm:prSet presAssocID="{5EADD493-4015-4659-B4EE-B3B67C45B919}" presName="dummy" presStyleCnt="0"/>
      <dgm:spPr/>
    </dgm:pt>
    <dgm:pt modelId="{A5E2BD09-9A76-4E06-927F-10CF5B219A80}" type="pres">
      <dgm:prSet presAssocID="{2F8380F3-5136-4E58-847C-CD669EFB0FE4}" presName="sibTrans" presStyleLbl="sibTrans2D1" presStyleIdx="0" presStyleCnt="12"/>
      <dgm:spPr/>
    </dgm:pt>
    <dgm:pt modelId="{01B626CF-3F53-46A0-972A-CB7A53D24802}" type="pres">
      <dgm:prSet presAssocID="{CBCE2003-75F7-470F-973E-B3A63A92A6D8}" presName="node" presStyleLbl="node1" presStyleIdx="1" presStyleCnt="12">
        <dgm:presLayoutVars>
          <dgm:bulletEnabled val="1"/>
        </dgm:presLayoutVars>
      </dgm:prSet>
      <dgm:spPr/>
    </dgm:pt>
    <dgm:pt modelId="{B01AFA99-BCD3-4D33-AD86-BBA5C8C367A0}" type="pres">
      <dgm:prSet presAssocID="{CBCE2003-75F7-470F-973E-B3A63A92A6D8}" presName="dummy" presStyleCnt="0"/>
      <dgm:spPr/>
    </dgm:pt>
    <dgm:pt modelId="{1BFE72BD-DF40-4ADC-AE64-207410CBC68F}" type="pres">
      <dgm:prSet presAssocID="{70A1DCD4-454C-4805-BE81-6DF805D57B1F}" presName="sibTrans" presStyleLbl="sibTrans2D1" presStyleIdx="1" presStyleCnt="12"/>
      <dgm:spPr/>
    </dgm:pt>
    <dgm:pt modelId="{EE2C38E5-5472-40ED-B074-481261D3BFD4}" type="pres">
      <dgm:prSet presAssocID="{3E12C964-95FD-4E99-83DF-EAB5CB0051A6}" presName="node" presStyleLbl="node1" presStyleIdx="2" presStyleCnt="12">
        <dgm:presLayoutVars>
          <dgm:bulletEnabled val="1"/>
        </dgm:presLayoutVars>
      </dgm:prSet>
      <dgm:spPr/>
    </dgm:pt>
    <dgm:pt modelId="{1CD3A31B-2E47-4D54-A513-8138FEF8FF59}" type="pres">
      <dgm:prSet presAssocID="{3E12C964-95FD-4E99-83DF-EAB5CB0051A6}" presName="dummy" presStyleCnt="0"/>
      <dgm:spPr/>
    </dgm:pt>
    <dgm:pt modelId="{DC5D2B5F-6A7D-4E41-9EC4-4C27D510F2F5}" type="pres">
      <dgm:prSet presAssocID="{AE8EA383-E3D0-4E56-9808-A8C672A05D41}" presName="sibTrans" presStyleLbl="sibTrans2D1" presStyleIdx="2" presStyleCnt="12"/>
      <dgm:spPr/>
    </dgm:pt>
    <dgm:pt modelId="{D06635BD-04F7-4F31-85CF-665F3E0C414D}" type="pres">
      <dgm:prSet presAssocID="{478D7E97-7B5E-43A1-9D38-52ED1667EDB0}" presName="node" presStyleLbl="node1" presStyleIdx="3" presStyleCnt="12" custRadScaleRad="96654" custRadScaleInc="0">
        <dgm:presLayoutVars>
          <dgm:bulletEnabled val="1"/>
        </dgm:presLayoutVars>
      </dgm:prSet>
      <dgm:spPr/>
    </dgm:pt>
    <dgm:pt modelId="{7AC77440-ABC5-41F8-AA9B-9ECF11D51E93}" type="pres">
      <dgm:prSet presAssocID="{478D7E97-7B5E-43A1-9D38-52ED1667EDB0}" presName="dummy" presStyleCnt="0"/>
      <dgm:spPr/>
    </dgm:pt>
    <dgm:pt modelId="{1003281F-241C-46DD-B580-6E6363B20392}" type="pres">
      <dgm:prSet presAssocID="{A04DD3BE-3909-442F-9C3B-9B9C5195EB69}" presName="sibTrans" presStyleLbl="sibTrans2D1" presStyleIdx="3" presStyleCnt="12"/>
      <dgm:spPr/>
    </dgm:pt>
    <dgm:pt modelId="{B1DD733A-4F4F-4EC9-8515-516110C25EFE}" type="pres">
      <dgm:prSet presAssocID="{DCDC4854-778B-4632-9FBC-2DA684E74AFD}" presName="node" presStyleLbl="node1" presStyleIdx="4" presStyleCnt="12">
        <dgm:presLayoutVars>
          <dgm:bulletEnabled val="1"/>
        </dgm:presLayoutVars>
      </dgm:prSet>
      <dgm:spPr/>
    </dgm:pt>
    <dgm:pt modelId="{EDC53554-C61B-464C-9A23-A065685609DE}" type="pres">
      <dgm:prSet presAssocID="{DCDC4854-778B-4632-9FBC-2DA684E74AFD}" presName="dummy" presStyleCnt="0"/>
      <dgm:spPr/>
    </dgm:pt>
    <dgm:pt modelId="{C6F40AE4-F4B0-4BAE-9E5F-C5278874DF4F}" type="pres">
      <dgm:prSet presAssocID="{35E91732-94E9-42EF-B0FD-EDDF0D3938AF}" presName="sibTrans" presStyleLbl="sibTrans2D1" presStyleIdx="4" presStyleCnt="12"/>
      <dgm:spPr/>
    </dgm:pt>
    <dgm:pt modelId="{4D6A34C4-3F47-4C63-A255-F957EFE19B93}" type="pres">
      <dgm:prSet presAssocID="{3B225398-C866-4A0A-884A-D3654F2FF662}" presName="node" presStyleLbl="node1" presStyleIdx="5" presStyleCnt="12">
        <dgm:presLayoutVars>
          <dgm:bulletEnabled val="1"/>
        </dgm:presLayoutVars>
      </dgm:prSet>
      <dgm:spPr/>
    </dgm:pt>
    <dgm:pt modelId="{13158A94-C637-4298-9234-4F7732364C30}" type="pres">
      <dgm:prSet presAssocID="{3B225398-C866-4A0A-884A-D3654F2FF662}" presName="dummy" presStyleCnt="0"/>
      <dgm:spPr/>
    </dgm:pt>
    <dgm:pt modelId="{21D7616E-ECF7-456B-8C5E-1DC9B6E7354C}" type="pres">
      <dgm:prSet presAssocID="{4DEA6591-B547-4B48-9B46-53135E6F3D20}" presName="sibTrans" presStyleLbl="sibTrans2D1" presStyleIdx="5" presStyleCnt="12"/>
      <dgm:spPr/>
    </dgm:pt>
    <dgm:pt modelId="{DB0FA812-BA1C-4364-BAA0-BAA41DEAAEC9}" type="pres">
      <dgm:prSet presAssocID="{369A7816-535E-4B43-9DB6-91A4F1E4142B}" presName="node" presStyleLbl="node1" presStyleIdx="6" presStyleCnt="12">
        <dgm:presLayoutVars>
          <dgm:bulletEnabled val="1"/>
        </dgm:presLayoutVars>
      </dgm:prSet>
      <dgm:spPr/>
    </dgm:pt>
    <dgm:pt modelId="{6B81FDD2-431D-44FD-BDF2-307E775416DD}" type="pres">
      <dgm:prSet presAssocID="{369A7816-535E-4B43-9DB6-91A4F1E4142B}" presName="dummy" presStyleCnt="0"/>
      <dgm:spPr/>
    </dgm:pt>
    <dgm:pt modelId="{CEE16641-C812-45A8-B381-3426D41B137D}" type="pres">
      <dgm:prSet presAssocID="{5CCCE198-04AE-4238-A8DD-9AE162C72E28}" presName="sibTrans" presStyleLbl="sibTrans2D1" presStyleIdx="6" presStyleCnt="12"/>
      <dgm:spPr/>
    </dgm:pt>
    <dgm:pt modelId="{B3C0C176-C18A-453B-BB9A-24B0AE941CFE}" type="pres">
      <dgm:prSet presAssocID="{BD1DCB48-6079-4584-8AC9-4204D8E2CE11}" presName="node" presStyleLbl="node1" presStyleIdx="7" presStyleCnt="12">
        <dgm:presLayoutVars>
          <dgm:bulletEnabled val="1"/>
        </dgm:presLayoutVars>
      </dgm:prSet>
      <dgm:spPr/>
    </dgm:pt>
    <dgm:pt modelId="{731D14F0-03FE-4F03-9597-693F35A64C71}" type="pres">
      <dgm:prSet presAssocID="{BD1DCB48-6079-4584-8AC9-4204D8E2CE11}" presName="dummy" presStyleCnt="0"/>
      <dgm:spPr/>
    </dgm:pt>
    <dgm:pt modelId="{05855126-A720-4059-957F-EDE0D8EEA9ED}" type="pres">
      <dgm:prSet presAssocID="{7B32AE33-719B-4E1A-8285-1281C0CFC38D}" presName="sibTrans" presStyleLbl="sibTrans2D1" presStyleIdx="7" presStyleCnt="12"/>
      <dgm:spPr/>
    </dgm:pt>
    <dgm:pt modelId="{55D53CE7-1B1D-4E17-9AAB-B166CE78B709}" type="pres">
      <dgm:prSet presAssocID="{DB2BD495-530A-479E-AFD0-27E88D4956BE}" presName="node" presStyleLbl="node1" presStyleIdx="8" presStyleCnt="12">
        <dgm:presLayoutVars>
          <dgm:bulletEnabled val="1"/>
        </dgm:presLayoutVars>
      </dgm:prSet>
      <dgm:spPr/>
    </dgm:pt>
    <dgm:pt modelId="{29FFEDC5-B7FD-41C0-ABF3-8A3455D84794}" type="pres">
      <dgm:prSet presAssocID="{DB2BD495-530A-479E-AFD0-27E88D4956BE}" presName="dummy" presStyleCnt="0"/>
      <dgm:spPr/>
    </dgm:pt>
    <dgm:pt modelId="{BE0057B2-937C-4524-B058-3434E7376EEE}" type="pres">
      <dgm:prSet presAssocID="{28A03E99-BB7B-48C6-86F7-3A7A7350FD99}" presName="sibTrans" presStyleLbl="sibTrans2D1" presStyleIdx="8" presStyleCnt="12"/>
      <dgm:spPr/>
    </dgm:pt>
    <dgm:pt modelId="{79204743-6C99-4BDB-8FB9-69E69A3D3639}" type="pres">
      <dgm:prSet presAssocID="{91674CA8-BD38-4D58-A5E1-11378332705C}" presName="node" presStyleLbl="node1" presStyleIdx="9" presStyleCnt="12">
        <dgm:presLayoutVars>
          <dgm:bulletEnabled val="1"/>
        </dgm:presLayoutVars>
      </dgm:prSet>
      <dgm:spPr/>
    </dgm:pt>
    <dgm:pt modelId="{D3927801-3FD4-4737-9CC8-21E16D1112D3}" type="pres">
      <dgm:prSet presAssocID="{91674CA8-BD38-4D58-A5E1-11378332705C}" presName="dummy" presStyleCnt="0"/>
      <dgm:spPr/>
    </dgm:pt>
    <dgm:pt modelId="{C0778362-0000-4D27-BD16-9D48E66AB652}" type="pres">
      <dgm:prSet presAssocID="{2C7A6F3A-807D-44E1-9E85-A5CA8107A24E}" presName="sibTrans" presStyleLbl="sibTrans2D1" presStyleIdx="9" presStyleCnt="12"/>
      <dgm:spPr/>
    </dgm:pt>
    <dgm:pt modelId="{3DFDCC6B-EB00-40DA-81AF-FF65D3F963EC}" type="pres">
      <dgm:prSet presAssocID="{D25505F6-2696-49D3-95A5-E726ABF1B27C}" presName="node" presStyleLbl="node1" presStyleIdx="10" presStyleCnt="12">
        <dgm:presLayoutVars>
          <dgm:bulletEnabled val="1"/>
        </dgm:presLayoutVars>
      </dgm:prSet>
      <dgm:spPr/>
    </dgm:pt>
    <dgm:pt modelId="{889F14C2-E698-45A4-9539-840B66DD102E}" type="pres">
      <dgm:prSet presAssocID="{D25505F6-2696-49D3-95A5-E726ABF1B27C}" presName="dummy" presStyleCnt="0"/>
      <dgm:spPr/>
    </dgm:pt>
    <dgm:pt modelId="{D3A2D346-B0DE-4397-8113-E42C9A13A269}" type="pres">
      <dgm:prSet presAssocID="{FA996D55-632F-4638-96CD-39A4E622800F}" presName="sibTrans" presStyleLbl="sibTrans2D1" presStyleIdx="10" presStyleCnt="12"/>
      <dgm:spPr/>
    </dgm:pt>
    <dgm:pt modelId="{AFF6B881-B4E4-4671-81E4-9F2F2A4CE429}" type="pres">
      <dgm:prSet presAssocID="{6A698D73-C268-45A7-8030-3E7477903CBC}" presName="node" presStyleLbl="node1" presStyleIdx="11" presStyleCnt="12">
        <dgm:presLayoutVars>
          <dgm:bulletEnabled val="1"/>
        </dgm:presLayoutVars>
      </dgm:prSet>
      <dgm:spPr/>
    </dgm:pt>
    <dgm:pt modelId="{34D5E912-A8C8-4104-B1D6-9D681C02E4E7}" type="pres">
      <dgm:prSet presAssocID="{6A698D73-C268-45A7-8030-3E7477903CBC}" presName="dummy" presStyleCnt="0"/>
      <dgm:spPr/>
    </dgm:pt>
    <dgm:pt modelId="{D03E29B2-7BFB-4060-BD5A-A943D6729016}" type="pres">
      <dgm:prSet presAssocID="{4A21BD9C-BFF0-4ACC-8927-26C00334B74F}" presName="sibTrans" presStyleLbl="sibTrans2D1" presStyleIdx="11" presStyleCnt="12"/>
      <dgm:spPr/>
    </dgm:pt>
  </dgm:ptLst>
  <dgm:cxnLst>
    <dgm:cxn modelId="{FED1E800-6670-4F6A-8997-AE78330730ED}" srcId="{D4D1208E-ACC9-42CC-92C7-33FE021D45FA}" destId="{DB2BD495-530A-479E-AFD0-27E88D4956BE}" srcOrd="8" destOrd="0" parTransId="{5AF1EBB6-12F6-4EE1-978E-DB242519425A}" sibTransId="{28A03E99-BB7B-48C6-86F7-3A7A7350FD99}"/>
    <dgm:cxn modelId="{C6673503-6060-42C5-9A59-CD5BB7355B3D}" type="presOf" srcId="{AE8EA383-E3D0-4E56-9808-A8C672A05D41}" destId="{DC5D2B5F-6A7D-4E41-9EC4-4C27D510F2F5}" srcOrd="0" destOrd="0" presId="urn:microsoft.com/office/officeart/2005/8/layout/radial6"/>
    <dgm:cxn modelId="{D9EB1004-F7BE-465F-9AA0-BEDF4661CFC5}" srcId="{D4D1208E-ACC9-42CC-92C7-33FE021D45FA}" destId="{BD1DCB48-6079-4584-8AC9-4204D8E2CE11}" srcOrd="7" destOrd="0" parTransId="{3B52C79D-09D6-4620-92FD-FF656CF84C4D}" sibTransId="{7B32AE33-719B-4E1A-8285-1281C0CFC38D}"/>
    <dgm:cxn modelId="{5D211A0A-0E76-4263-9E06-81723D3626C0}" type="presOf" srcId="{91674CA8-BD38-4D58-A5E1-11378332705C}" destId="{79204743-6C99-4BDB-8FB9-69E69A3D3639}" srcOrd="0" destOrd="0" presId="urn:microsoft.com/office/officeart/2005/8/layout/radial6"/>
    <dgm:cxn modelId="{4BF0480D-0380-4760-B9FA-5D305CAE1B38}" type="presOf" srcId="{7B32AE33-719B-4E1A-8285-1281C0CFC38D}" destId="{05855126-A720-4059-957F-EDE0D8EEA9ED}" srcOrd="0" destOrd="0" presId="urn:microsoft.com/office/officeart/2005/8/layout/radial6"/>
    <dgm:cxn modelId="{F6B86921-A142-4EA8-A751-BDB6BCDBFBD0}" type="presOf" srcId="{3B225398-C866-4A0A-884A-D3654F2FF662}" destId="{4D6A34C4-3F47-4C63-A255-F957EFE19B93}" srcOrd="0" destOrd="0" presId="urn:microsoft.com/office/officeart/2005/8/layout/radial6"/>
    <dgm:cxn modelId="{E255522C-E6CF-4A9E-AEC0-8C7825399414}" type="presOf" srcId="{2C7A6F3A-807D-44E1-9E85-A5CA8107A24E}" destId="{C0778362-0000-4D27-BD16-9D48E66AB652}" srcOrd="0" destOrd="0" presId="urn:microsoft.com/office/officeart/2005/8/layout/radial6"/>
    <dgm:cxn modelId="{22E09440-19CB-429C-AF23-126880757929}" type="presOf" srcId="{5EADD493-4015-4659-B4EE-B3B67C45B919}" destId="{053CFB59-BF93-4EB0-A9BD-422285A013FC}" srcOrd="0" destOrd="0" presId="urn:microsoft.com/office/officeart/2005/8/layout/radial6"/>
    <dgm:cxn modelId="{837B1442-3E2D-4462-B97D-AB9202751301}" srcId="{D4D1208E-ACC9-42CC-92C7-33FE021D45FA}" destId="{D25505F6-2696-49D3-95A5-E726ABF1B27C}" srcOrd="10" destOrd="0" parTransId="{0AA0BBD9-5847-49AC-A244-D5B8255D46C7}" sibTransId="{FA996D55-632F-4638-96CD-39A4E622800F}"/>
    <dgm:cxn modelId="{AEF84E46-D1B7-4484-8E31-C052D41039A9}" type="presOf" srcId="{D25505F6-2696-49D3-95A5-E726ABF1B27C}" destId="{3DFDCC6B-EB00-40DA-81AF-FF65D3F963EC}" srcOrd="0" destOrd="0" presId="urn:microsoft.com/office/officeart/2005/8/layout/radial6"/>
    <dgm:cxn modelId="{C795BE46-12BC-45AF-B8DB-CD6775029D43}" srcId="{D4D1208E-ACC9-42CC-92C7-33FE021D45FA}" destId="{DCDC4854-778B-4632-9FBC-2DA684E74AFD}" srcOrd="4" destOrd="0" parTransId="{FB9DC7D8-BEED-4242-956D-37EE4D2016B3}" sibTransId="{35E91732-94E9-42EF-B0FD-EDDF0D3938AF}"/>
    <dgm:cxn modelId="{0F46CD49-F9AC-4AC6-8A7D-49764DBCF5F9}" srcId="{D4D1208E-ACC9-42CC-92C7-33FE021D45FA}" destId="{CBCE2003-75F7-470F-973E-B3A63A92A6D8}" srcOrd="1" destOrd="0" parTransId="{8CB984DC-7B09-4040-A0BA-7DCA8FF6874D}" sibTransId="{70A1DCD4-454C-4805-BE81-6DF805D57B1F}"/>
    <dgm:cxn modelId="{616C8055-2131-48EA-8C09-6DAA3D645DBE}" srcId="{D4D1208E-ACC9-42CC-92C7-33FE021D45FA}" destId="{6A698D73-C268-45A7-8030-3E7477903CBC}" srcOrd="11" destOrd="0" parTransId="{3F686C64-64C3-4E0A-9DBA-E6F04FF98186}" sibTransId="{4A21BD9C-BFF0-4ACC-8927-26C00334B74F}"/>
    <dgm:cxn modelId="{019A2C58-2C34-4526-8B46-94E1FFE1BC20}" srcId="{D4D1208E-ACC9-42CC-92C7-33FE021D45FA}" destId="{3B225398-C866-4A0A-884A-D3654F2FF662}" srcOrd="5" destOrd="0" parTransId="{A685C3B6-09E5-4220-AC3F-62A03C728567}" sibTransId="{4DEA6591-B547-4B48-9B46-53135E6F3D20}"/>
    <dgm:cxn modelId="{B11B3A61-2B91-421E-B733-68C892F7F7D0}" srcId="{D4D1208E-ACC9-42CC-92C7-33FE021D45FA}" destId="{369A7816-535E-4B43-9DB6-91A4F1E4142B}" srcOrd="6" destOrd="0" parTransId="{52DC4BA6-2776-43CC-86BD-60A81F90E3F0}" sibTransId="{5CCCE198-04AE-4238-A8DD-9AE162C72E28}"/>
    <dgm:cxn modelId="{5CA6CC6C-35E1-4914-BC2D-A1A34E488CED}" type="presOf" srcId="{FA996D55-632F-4638-96CD-39A4E622800F}" destId="{D3A2D346-B0DE-4397-8113-E42C9A13A269}" srcOrd="0" destOrd="0" presId="urn:microsoft.com/office/officeart/2005/8/layout/radial6"/>
    <dgm:cxn modelId="{7C8D396E-03F8-43EF-819D-1F8E18259B50}" srcId="{D4D1208E-ACC9-42CC-92C7-33FE021D45FA}" destId="{5EADD493-4015-4659-B4EE-B3B67C45B919}" srcOrd="0" destOrd="0" parTransId="{9AD9FB2A-31E9-44E7-942A-2BE39375E019}" sibTransId="{2F8380F3-5136-4E58-847C-CD669EFB0FE4}"/>
    <dgm:cxn modelId="{AC41486F-775F-4EA2-8F68-14F9C6543551}" type="presOf" srcId="{70A1DCD4-454C-4805-BE81-6DF805D57B1F}" destId="{1BFE72BD-DF40-4ADC-AE64-207410CBC68F}" srcOrd="0" destOrd="0" presId="urn:microsoft.com/office/officeart/2005/8/layout/radial6"/>
    <dgm:cxn modelId="{547F9670-57DF-421B-AF05-0A398956C877}" type="presOf" srcId="{28A03E99-BB7B-48C6-86F7-3A7A7350FD99}" destId="{BE0057B2-937C-4524-B058-3434E7376EEE}" srcOrd="0" destOrd="0" presId="urn:microsoft.com/office/officeart/2005/8/layout/radial6"/>
    <dgm:cxn modelId="{73BAA285-C41A-4C56-99DD-19ED9D5BF7C9}" srcId="{D4D1208E-ACC9-42CC-92C7-33FE021D45FA}" destId="{3E12C964-95FD-4E99-83DF-EAB5CB0051A6}" srcOrd="2" destOrd="0" parTransId="{E9724BA8-2E86-493F-A505-88263D5906CB}" sibTransId="{AE8EA383-E3D0-4E56-9808-A8C672A05D41}"/>
    <dgm:cxn modelId="{FB7FED93-30E3-49E4-92B5-E7379FBC4A1E}" type="presOf" srcId="{CBCE2003-75F7-470F-973E-B3A63A92A6D8}" destId="{01B626CF-3F53-46A0-972A-CB7A53D24802}" srcOrd="0" destOrd="0" presId="urn:microsoft.com/office/officeart/2005/8/layout/radial6"/>
    <dgm:cxn modelId="{8C1AFE97-EED7-4733-ACD4-8F739CA04E9F}" type="presOf" srcId="{5CCCE198-04AE-4238-A8DD-9AE162C72E28}" destId="{CEE16641-C812-45A8-B381-3426D41B137D}" srcOrd="0" destOrd="0" presId="urn:microsoft.com/office/officeart/2005/8/layout/radial6"/>
    <dgm:cxn modelId="{71533A9C-F184-410C-A461-24CAF1BC9911}" type="presOf" srcId="{BD1DCB48-6079-4584-8AC9-4204D8E2CE11}" destId="{B3C0C176-C18A-453B-BB9A-24B0AE941CFE}" srcOrd="0" destOrd="0" presId="urn:microsoft.com/office/officeart/2005/8/layout/radial6"/>
    <dgm:cxn modelId="{1E05979C-E068-4FC3-B4F7-A1EBD1AD2FB0}" srcId="{D4D1208E-ACC9-42CC-92C7-33FE021D45FA}" destId="{478D7E97-7B5E-43A1-9D38-52ED1667EDB0}" srcOrd="3" destOrd="0" parTransId="{091659A1-97D6-4865-A6E2-4662259C61F8}" sibTransId="{A04DD3BE-3909-442F-9C3B-9B9C5195EB69}"/>
    <dgm:cxn modelId="{9B3922A9-E91D-4B4E-9615-0DC4B5B7BA0B}" type="presOf" srcId="{4A21BD9C-BFF0-4ACC-8927-26C00334B74F}" destId="{D03E29B2-7BFB-4060-BD5A-A943D6729016}" srcOrd="0" destOrd="0" presId="urn:microsoft.com/office/officeart/2005/8/layout/radial6"/>
    <dgm:cxn modelId="{C9871EAF-E035-4B86-AE45-195FBACD0292}" type="presOf" srcId="{3E12C964-95FD-4E99-83DF-EAB5CB0051A6}" destId="{EE2C38E5-5472-40ED-B074-481261D3BFD4}" srcOrd="0" destOrd="0" presId="urn:microsoft.com/office/officeart/2005/8/layout/radial6"/>
    <dgm:cxn modelId="{E88231B3-BE54-401A-B5FF-EC0231B01E8A}" type="presOf" srcId="{DCDC4854-778B-4632-9FBC-2DA684E74AFD}" destId="{B1DD733A-4F4F-4EC9-8515-516110C25EFE}" srcOrd="0" destOrd="0" presId="urn:microsoft.com/office/officeart/2005/8/layout/radial6"/>
    <dgm:cxn modelId="{884EDAB4-84F0-4AF3-94B4-2FECA8B978DE}" srcId="{76905B77-CD18-4F5C-AF30-75C5C2AA567C}" destId="{D4D1208E-ACC9-42CC-92C7-33FE021D45FA}" srcOrd="0" destOrd="0" parTransId="{71B147E9-D43F-423F-AF0E-2DBA10D73B7E}" sibTransId="{1CC6FC1F-2B3C-46F6-9C38-DC5DC2047567}"/>
    <dgm:cxn modelId="{AF6898B6-FEE9-4C89-A444-BA1712C36150}" type="presOf" srcId="{4DEA6591-B547-4B48-9B46-53135E6F3D20}" destId="{21D7616E-ECF7-456B-8C5E-1DC9B6E7354C}" srcOrd="0" destOrd="0" presId="urn:microsoft.com/office/officeart/2005/8/layout/radial6"/>
    <dgm:cxn modelId="{4E1FC3BB-50DC-471B-8674-855A7783F8F6}" type="presOf" srcId="{2F8380F3-5136-4E58-847C-CD669EFB0FE4}" destId="{A5E2BD09-9A76-4E06-927F-10CF5B219A80}" srcOrd="0" destOrd="0" presId="urn:microsoft.com/office/officeart/2005/8/layout/radial6"/>
    <dgm:cxn modelId="{B769F7BD-3074-4980-97E5-9733E9615493}" type="presOf" srcId="{369A7816-535E-4B43-9DB6-91A4F1E4142B}" destId="{DB0FA812-BA1C-4364-BAA0-BAA41DEAAEC9}" srcOrd="0" destOrd="0" presId="urn:microsoft.com/office/officeart/2005/8/layout/radial6"/>
    <dgm:cxn modelId="{9A01CAC0-F6E3-48F3-B4BA-A7D4D4455D77}" type="presOf" srcId="{DB2BD495-530A-479E-AFD0-27E88D4956BE}" destId="{55D53CE7-1B1D-4E17-9AAB-B166CE78B709}" srcOrd="0" destOrd="0" presId="urn:microsoft.com/office/officeart/2005/8/layout/radial6"/>
    <dgm:cxn modelId="{E7A8E9C1-2EBF-42BB-B158-AFD4815B2D81}" type="presOf" srcId="{A04DD3BE-3909-442F-9C3B-9B9C5195EB69}" destId="{1003281F-241C-46DD-B580-6E6363B20392}" srcOrd="0" destOrd="0" presId="urn:microsoft.com/office/officeart/2005/8/layout/radial6"/>
    <dgm:cxn modelId="{69E169C2-FA41-406F-A36B-30B548B479D1}" type="presOf" srcId="{478D7E97-7B5E-43A1-9D38-52ED1667EDB0}" destId="{D06635BD-04F7-4F31-85CF-665F3E0C414D}" srcOrd="0" destOrd="0" presId="urn:microsoft.com/office/officeart/2005/8/layout/radial6"/>
    <dgm:cxn modelId="{389187D1-4C72-4825-AE65-9AC68DF3CF10}" type="presOf" srcId="{6A698D73-C268-45A7-8030-3E7477903CBC}" destId="{AFF6B881-B4E4-4671-81E4-9F2F2A4CE429}" srcOrd="0" destOrd="0" presId="urn:microsoft.com/office/officeart/2005/8/layout/radial6"/>
    <dgm:cxn modelId="{D7C24AD5-BDE6-4510-83A9-92E5A66FDC99}" type="presOf" srcId="{76905B77-CD18-4F5C-AF30-75C5C2AA567C}" destId="{A7929FC9-29DE-48F4-958A-3AE76E4CEA72}" srcOrd="0" destOrd="0" presId="urn:microsoft.com/office/officeart/2005/8/layout/radial6"/>
    <dgm:cxn modelId="{21243DEE-56E0-4952-93BD-54045CAC6B35}" type="presOf" srcId="{D4D1208E-ACC9-42CC-92C7-33FE021D45FA}" destId="{B41FD308-01A6-4D43-9768-36A0A334AF61}" srcOrd="0" destOrd="0" presId="urn:microsoft.com/office/officeart/2005/8/layout/radial6"/>
    <dgm:cxn modelId="{02AF9AFA-5A5E-4CB9-AA65-4573D3B2EE6E}" srcId="{D4D1208E-ACC9-42CC-92C7-33FE021D45FA}" destId="{91674CA8-BD38-4D58-A5E1-11378332705C}" srcOrd="9" destOrd="0" parTransId="{536204CF-C792-4E12-A00D-466BFC756B5D}" sibTransId="{2C7A6F3A-807D-44E1-9E85-A5CA8107A24E}"/>
    <dgm:cxn modelId="{61295CFF-699A-4037-9D1E-B0E3979DD158}" type="presOf" srcId="{35E91732-94E9-42EF-B0FD-EDDF0D3938AF}" destId="{C6F40AE4-F4B0-4BAE-9E5F-C5278874DF4F}" srcOrd="0" destOrd="0" presId="urn:microsoft.com/office/officeart/2005/8/layout/radial6"/>
    <dgm:cxn modelId="{CBA3BE85-7CBC-4D29-95A1-7007FC427CD4}" type="presParOf" srcId="{A7929FC9-29DE-48F4-958A-3AE76E4CEA72}" destId="{B41FD308-01A6-4D43-9768-36A0A334AF61}" srcOrd="0" destOrd="0" presId="urn:microsoft.com/office/officeart/2005/8/layout/radial6"/>
    <dgm:cxn modelId="{D0A2BF42-860E-4002-A7EB-0E3C41E2820B}" type="presParOf" srcId="{A7929FC9-29DE-48F4-958A-3AE76E4CEA72}" destId="{053CFB59-BF93-4EB0-A9BD-422285A013FC}" srcOrd="1" destOrd="0" presId="urn:microsoft.com/office/officeart/2005/8/layout/radial6"/>
    <dgm:cxn modelId="{1F8B19E7-55DB-4F6E-A513-81D8806C55C7}" type="presParOf" srcId="{A7929FC9-29DE-48F4-958A-3AE76E4CEA72}" destId="{974D7F2A-C1AF-46BE-9FB8-21615D617E79}" srcOrd="2" destOrd="0" presId="urn:microsoft.com/office/officeart/2005/8/layout/radial6"/>
    <dgm:cxn modelId="{FFDCF58C-7851-43E2-BA43-21147B39FF7B}" type="presParOf" srcId="{A7929FC9-29DE-48F4-958A-3AE76E4CEA72}" destId="{A5E2BD09-9A76-4E06-927F-10CF5B219A80}" srcOrd="3" destOrd="0" presId="urn:microsoft.com/office/officeart/2005/8/layout/radial6"/>
    <dgm:cxn modelId="{82530D9A-3B80-410F-A5EB-1B0227703CD4}" type="presParOf" srcId="{A7929FC9-29DE-48F4-958A-3AE76E4CEA72}" destId="{01B626CF-3F53-46A0-972A-CB7A53D24802}" srcOrd="4" destOrd="0" presId="urn:microsoft.com/office/officeart/2005/8/layout/radial6"/>
    <dgm:cxn modelId="{5A83B5D8-0CB6-4471-8A11-2B718A11B693}" type="presParOf" srcId="{A7929FC9-29DE-48F4-958A-3AE76E4CEA72}" destId="{B01AFA99-BCD3-4D33-AD86-BBA5C8C367A0}" srcOrd="5" destOrd="0" presId="urn:microsoft.com/office/officeart/2005/8/layout/radial6"/>
    <dgm:cxn modelId="{DC05C406-FABE-4276-9955-127C472E4D19}" type="presParOf" srcId="{A7929FC9-29DE-48F4-958A-3AE76E4CEA72}" destId="{1BFE72BD-DF40-4ADC-AE64-207410CBC68F}" srcOrd="6" destOrd="0" presId="urn:microsoft.com/office/officeart/2005/8/layout/radial6"/>
    <dgm:cxn modelId="{5A7B4B20-373B-4042-9983-027F365E0AAF}" type="presParOf" srcId="{A7929FC9-29DE-48F4-958A-3AE76E4CEA72}" destId="{EE2C38E5-5472-40ED-B074-481261D3BFD4}" srcOrd="7" destOrd="0" presId="urn:microsoft.com/office/officeart/2005/8/layout/radial6"/>
    <dgm:cxn modelId="{E7BBBAF3-EFE1-4D6A-BCCF-D5E4150F6E30}" type="presParOf" srcId="{A7929FC9-29DE-48F4-958A-3AE76E4CEA72}" destId="{1CD3A31B-2E47-4D54-A513-8138FEF8FF59}" srcOrd="8" destOrd="0" presId="urn:microsoft.com/office/officeart/2005/8/layout/radial6"/>
    <dgm:cxn modelId="{A6AFE1A6-9A13-4B24-A577-2DA533F7AC8B}" type="presParOf" srcId="{A7929FC9-29DE-48F4-958A-3AE76E4CEA72}" destId="{DC5D2B5F-6A7D-4E41-9EC4-4C27D510F2F5}" srcOrd="9" destOrd="0" presId="urn:microsoft.com/office/officeart/2005/8/layout/radial6"/>
    <dgm:cxn modelId="{7DB81124-336E-4430-AF8D-13FE8F7C1D9E}" type="presParOf" srcId="{A7929FC9-29DE-48F4-958A-3AE76E4CEA72}" destId="{D06635BD-04F7-4F31-85CF-665F3E0C414D}" srcOrd="10" destOrd="0" presId="urn:microsoft.com/office/officeart/2005/8/layout/radial6"/>
    <dgm:cxn modelId="{4120C307-4FCC-404D-ABAC-D81CDB9C7111}" type="presParOf" srcId="{A7929FC9-29DE-48F4-958A-3AE76E4CEA72}" destId="{7AC77440-ABC5-41F8-AA9B-9ECF11D51E93}" srcOrd="11" destOrd="0" presId="urn:microsoft.com/office/officeart/2005/8/layout/radial6"/>
    <dgm:cxn modelId="{CE7186E9-95AE-4757-8C05-63FBA1D1CBD7}" type="presParOf" srcId="{A7929FC9-29DE-48F4-958A-3AE76E4CEA72}" destId="{1003281F-241C-46DD-B580-6E6363B20392}" srcOrd="12" destOrd="0" presId="urn:microsoft.com/office/officeart/2005/8/layout/radial6"/>
    <dgm:cxn modelId="{D6D6DD4B-7728-4CAC-A34A-4DF8C4B47A33}" type="presParOf" srcId="{A7929FC9-29DE-48F4-958A-3AE76E4CEA72}" destId="{B1DD733A-4F4F-4EC9-8515-516110C25EFE}" srcOrd="13" destOrd="0" presId="urn:microsoft.com/office/officeart/2005/8/layout/radial6"/>
    <dgm:cxn modelId="{B0D2C5BD-5793-4D2E-BDA6-51794A04D211}" type="presParOf" srcId="{A7929FC9-29DE-48F4-958A-3AE76E4CEA72}" destId="{EDC53554-C61B-464C-9A23-A065685609DE}" srcOrd="14" destOrd="0" presId="urn:microsoft.com/office/officeart/2005/8/layout/radial6"/>
    <dgm:cxn modelId="{FE39861F-B2D8-43FA-A970-9FBAD679C546}" type="presParOf" srcId="{A7929FC9-29DE-48F4-958A-3AE76E4CEA72}" destId="{C6F40AE4-F4B0-4BAE-9E5F-C5278874DF4F}" srcOrd="15" destOrd="0" presId="urn:microsoft.com/office/officeart/2005/8/layout/radial6"/>
    <dgm:cxn modelId="{5A766626-372D-4B88-80E7-0E1982AF7F05}" type="presParOf" srcId="{A7929FC9-29DE-48F4-958A-3AE76E4CEA72}" destId="{4D6A34C4-3F47-4C63-A255-F957EFE19B93}" srcOrd="16" destOrd="0" presId="urn:microsoft.com/office/officeart/2005/8/layout/radial6"/>
    <dgm:cxn modelId="{3D850460-84AE-46E1-AC86-683CE0C5BA45}" type="presParOf" srcId="{A7929FC9-29DE-48F4-958A-3AE76E4CEA72}" destId="{13158A94-C637-4298-9234-4F7732364C30}" srcOrd="17" destOrd="0" presId="urn:microsoft.com/office/officeart/2005/8/layout/radial6"/>
    <dgm:cxn modelId="{507D76A8-8933-4462-A93C-1F8F37AEEC93}" type="presParOf" srcId="{A7929FC9-29DE-48F4-958A-3AE76E4CEA72}" destId="{21D7616E-ECF7-456B-8C5E-1DC9B6E7354C}" srcOrd="18" destOrd="0" presId="urn:microsoft.com/office/officeart/2005/8/layout/radial6"/>
    <dgm:cxn modelId="{BE49DC32-34D5-4D9F-8FF1-34707F6B45A3}" type="presParOf" srcId="{A7929FC9-29DE-48F4-958A-3AE76E4CEA72}" destId="{DB0FA812-BA1C-4364-BAA0-BAA41DEAAEC9}" srcOrd="19" destOrd="0" presId="urn:microsoft.com/office/officeart/2005/8/layout/radial6"/>
    <dgm:cxn modelId="{E2B1D6E1-E128-4DA0-BD71-BC2D3623B6C3}" type="presParOf" srcId="{A7929FC9-29DE-48F4-958A-3AE76E4CEA72}" destId="{6B81FDD2-431D-44FD-BDF2-307E775416DD}" srcOrd="20" destOrd="0" presId="urn:microsoft.com/office/officeart/2005/8/layout/radial6"/>
    <dgm:cxn modelId="{011129E4-F1CD-40D7-B958-136D4CA4DA5B}" type="presParOf" srcId="{A7929FC9-29DE-48F4-958A-3AE76E4CEA72}" destId="{CEE16641-C812-45A8-B381-3426D41B137D}" srcOrd="21" destOrd="0" presId="urn:microsoft.com/office/officeart/2005/8/layout/radial6"/>
    <dgm:cxn modelId="{BFD6379E-440E-44D5-8822-E9B676C0583D}" type="presParOf" srcId="{A7929FC9-29DE-48F4-958A-3AE76E4CEA72}" destId="{B3C0C176-C18A-453B-BB9A-24B0AE941CFE}" srcOrd="22" destOrd="0" presId="urn:microsoft.com/office/officeart/2005/8/layout/radial6"/>
    <dgm:cxn modelId="{518A99DD-A74E-46FD-AE21-11688681A14C}" type="presParOf" srcId="{A7929FC9-29DE-48F4-958A-3AE76E4CEA72}" destId="{731D14F0-03FE-4F03-9597-693F35A64C71}" srcOrd="23" destOrd="0" presId="urn:microsoft.com/office/officeart/2005/8/layout/radial6"/>
    <dgm:cxn modelId="{83D3F57C-CD24-4744-B794-D5168890F4B1}" type="presParOf" srcId="{A7929FC9-29DE-48F4-958A-3AE76E4CEA72}" destId="{05855126-A720-4059-957F-EDE0D8EEA9ED}" srcOrd="24" destOrd="0" presId="urn:microsoft.com/office/officeart/2005/8/layout/radial6"/>
    <dgm:cxn modelId="{AD38D27F-FA28-4606-93E4-464452A8FE98}" type="presParOf" srcId="{A7929FC9-29DE-48F4-958A-3AE76E4CEA72}" destId="{55D53CE7-1B1D-4E17-9AAB-B166CE78B709}" srcOrd="25" destOrd="0" presId="urn:microsoft.com/office/officeart/2005/8/layout/radial6"/>
    <dgm:cxn modelId="{DAB52EE2-D63F-49AD-9C63-D22CD58D2D4F}" type="presParOf" srcId="{A7929FC9-29DE-48F4-958A-3AE76E4CEA72}" destId="{29FFEDC5-B7FD-41C0-ABF3-8A3455D84794}" srcOrd="26" destOrd="0" presId="urn:microsoft.com/office/officeart/2005/8/layout/radial6"/>
    <dgm:cxn modelId="{8C796A26-B4C7-4FA1-8117-B74FA2F7A804}" type="presParOf" srcId="{A7929FC9-29DE-48F4-958A-3AE76E4CEA72}" destId="{BE0057B2-937C-4524-B058-3434E7376EEE}" srcOrd="27" destOrd="0" presId="urn:microsoft.com/office/officeart/2005/8/layout/radial6"/>
    <dgm:cxn modelId="{E869DBE1-6BFE-4B46-9E90-3E903E6F9EA1}" type="presParOf" srcId="{A7929FC9-29DE-48F4-958A-3AE76E4CEA72}" destId="{79204743-6C99-4BDB-8FB9-69E69A3D3639}" srcOrd="28" destOrd="0" presId="urn:microsoft.com/office/officeart/2005/8/layout/radial6"/>
    <dgm:cxn modelId="{AD7DD9B3-F6AA-4CF4-BF17-4C24D59472D0}" type="presParOf" srcId="{A7929FC9-29DE-48F4-958A-3AE76E4CEA72}" destId="{D3927801-3FD4-4737-9CC8-21E16D1112D3}" srcOrd="29" destOrd="0" presId="urn:microsoft.com/office/officeart/2005/8/layout/radial6"/>
    <dgm:cxn modelId="{EC4F90D5-D9BB-407D-8364-EB9B7B5B0BCA}" type="presParOf" srcId="{A7929FC9-29DE-48F4-958A-3AE76E4CEA72}" destId="{C0778362-0000-4D27-BD16-9D48E66AB652}" srcOrd="30" destOrd="0" presId="urn:microsoft.com/office/officeart/2005/8/layout/radial6"/>
    <dgm:cxn modelId="{3FFB630E-A851-46D4-9E6B-4901AB4DCC7A}" type="presParOf" srcId="{A7929FC9-29DE-48F4-958A-3AE76E4CEA72}" destId="{3DFDCC6B-EB00-40DA-81AF-FF65D3F963EC}" srcOrd="31" destOrd="0" presId="urn:microsoft.com/office/officeart/2005/8/layout/radial6"/>
    <dgm:cxn modelId="{806523DA-0B9D-4E4B-8862-39333EC1AE60}" type="presParOf" srcId="{A7929FC9-29DE-48F4-958A-3AE76E4CEA72}" destId="{889F14C2-E698-45A4-9539-840B66DD102E}" srcOrd="32" destOrd="0" presId="urn:microsoft.com/office/officeart/2005/8/layout/radial6"/>
    <dgm:cxn modelId="{16792E4A-0E11-43FB-B541-90CB8DEBE1D0}" type="presParOf" srcId="{A7929FC9-29DE-48F4-958A-3AE76E4CEA72}" destId="{D3A2D346-B0DE-4397-8113-E42C9A13A269}" srcOrd="33" destOrd="0" presId="urn:microsoft.com/office/officeart/2005/8/layout/radial6"/>
    <dgm:cxn modelId="{A355CBCE-872B-46E0-A692-C1BBF9C49F26}" type="presParOf" srcId="{A7929FC9-29DE-48F4-958A-3AE76E4CEA72}" destId="{AFF6B881-B4E4-4671-81E4-9F2F2A4CE429}" srcOrd="34" destOrd="0" presId="urn:microsoft.com/office/officeart/2005/8/layout/radial6"/>
    <dgm:cxn modelId="{AC8A1969-03DB-4359-97A3-3385EADF48A2}" type="presParOf" srcId="{A7929FC9-29DE-48F4-958A-3AE76E4CEA72}" destId="{34D5E912-A8C8-4104-B1D6-9D681C02E4E7}" srcOrd="35" destOrd="0" presId="urn:microsoft.com/office/officeart/2005/8/layout/radial6"/>
    <dgm:cxn modelId="{DBF2A124-62C0-461A-A283-71B69427A814}" type="presParOf" srcId="{A7929FC9-29DE-48F4-958A-3AE76E4CEA72}" destId="{D03E29B2-7BFB-4060-BD5A-A943D6729016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AE35B-16F5-476F-8AB0-75C1D8502BC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2A858D3-9993-40C6-A627-CE92D66307E1}">
      <dgm:prSet phldrT="[Text]"/>
      <dgm:spPr/>
      <dgm:t>
        <a:bodyPr/>
        <a:lstStyle/>
        <a:p>
          <a:r>
            <a:rPr lang="en-GB"/>
            <a:t>Quality of Data </a:t>
          </a:r>
          <a:endParaRPr lang="en-IN"/>
        </a:p>
      </dgm:t>
    </dgm:pt>
    <dgm:pt modelId="{6CF9A84E-2B53-4343-89BF-2FD10E70DDE5}" type="parTrans" cxnId="{404A8E96-FE0B-41F3-BDF8-BE1CD4E7047D}">
      <dgm:prSet/>
      <dgm:spPr/>
      <dgm:t>
        <a:bodyPr/>
        <a:lstStyle/>
        <a:p>
          <a:endParaRPr lang="en-IN"/>
        </a:p>
      </dgm:t>
    </dgm:pt>
    <dgm:pt modelId="{D10DEB11-6C70-4F4E-8CC1-EC252D134768}" type="sibTrans" cxnId="{404A8E96-FE0B-41F3-BDF8-BE1CD4E7047D}">
      <dgm:prSet/>
      <dgm:spPr/>
      <dgm:t>
        <a:bodyPr/>
        <a:lstStyle/>
        <a:p>
          <a:endParaRPr lang="en-IN"/>
        </a:p>
      </dgm:t>
    </dgm:pt>
    <dgm:pt modelId="{3F983A5C-C0E1-4D26-84E9-63CA4EE4CE73}">
      <dgm:prSet phldrT="[Text]"/>
      <dgm:spPr/>
      <dgm:t>
        <a:bodyPr/>
        <a:lstStyle/>
        <a:p>
          <a:r>
            <a:rPr lang="en-GB"/>
            <a:t>Relevance </a:t>
          </a:r>
          <a:endParaRPr lang="en-IN"/>
        </a:p>
      </dgm:t>
    </dgm:pt>
    <dgm:pt modelId="{A6FE6052-7676-46CB-9425-6C9CD4421E81}" type="parTrans" cxnId="{9044CFA5-6385-4465-9EBA-99005F5C1895}">
      <dgm:prSet/>
      <dgm:spPr/>
      <dgm:t>
        <a:bodyPr/>
        <a:lstStyle/>
        <a:p>
          <a:endParaRPr lang="en-IN"/>
        </a:p>
      </dgm:t>
    </dgm:pt>
    <dgm:pt modelId="{14967C58-0D64-4B5C-AB3D-C6D1E7942FBE}" type="sibTrans" cxnId="{9044CFA5-6385-4465-9EBA-99005F5C1895}">
      <dgm:prSet/>
      <dgm:spPr/>
      <dgm:t>
        <a:bodyPr/>
        <a:lstStyle/>
        <a:p>
          <a:endParaRPr lang="en-IN"/>
        </a:p>
      </dgm:t>
    </dgm:pt>
    <dgm:pt modelId="{1AB6B089-2F86-43C9-A443-21AB836EC37C}">
      <dgm:prSet phldrT="[Text]"/>
      <dgm:spPr/>
      <dgm:t>
        <a:bodyPr/>
        <a:lstStyle/>
        <a:p>
          <a:r>
            <a:rPr lang="en-GB"/>
            <a:t>Accuracy </a:t>
          </a:r>
          <a:endParaRPr lang="en-IN"/>
        </a:p>
      </dgm:t>
    </dgm:pt>
    <dgm:pt modelId="{733892A7-FE2B-42CF-83BF-F02D9C8154A8}" type="parTrans" cxnId="{96B8D7AF-6833-4912-A0DE-F12684E72A42}">
      <dgm:prSet/>
      <dgm:spPr/>
      <dgm:t>
        <a:bodyPr/>
        <a:lstStyle/>
        <a:p>
          <a:endParaRPr lang="en-IN"/>
        </a:p>
      </dgm:t>
    </dgm:pt>
    <dgm:pt modelId="{00F31D2D-4A4E-42B4-B55A-769700100350}" type="sibTrans" cxnId="{96B8D7AF-6833-4912-A0DE-F12684E72A42}">
      <dgm:prSet/>
      <dgm:spPr/>
      <dgm:t>
        <a:bodyPr/>
        <a:lstStyle/>
        <a:p>
          <a:endParaRPr lang="en-IN"/>
        </a:p>
      </dgm:t>
    </dgm:pt>
    <dgm:pt modelId="{E161BE4B-743A-4703-AB4A-D6F7DF97356A}">
      <dgm:prSet phldrT="[Text]"/>
      <dgm:spPr/>
      <dgm:t>
        <a:bodyPr/>
        <a:lstStyle/>
        <a:p>
          <a:r>
            <a:rPr lang="en-GB"/>
            <a:t>Reliability </a:t>
          </a:r>
          <a:endParaRPr lang="en-IN"/>
        </a:p>
      </dgm:t>
    </dgm:pt>
    <dgm:pt modelId="{5FA17172-0488-4DDA-8C03-9D84A622E119}" type="parTrans" cxnId="{EC317EEC-6AF9-4B91-BB8D-69957C2B1092}">
      <dgm:prSet/>
      <dgm:spPr/>
      <dgm:t>
        <a:bodyPr/>
        <a:lstStyle/>
        <a:p>
          <a:endParaRPr lang="en-IN"/>
        </a:p>
      </dgm:t>
    </dgm:pt>
    <dgm:pt modelId="{192AF8CB-554E-4BBE-B3DE-8A6F7D8DA87F}" type="sibTrans" cxnId="{EC317EEC-6AF9-4B91-BB8D-69957C2B1092}">
      <dgm:prSet/>
      <dgm:spPr/>
      <dgm:t>
        <a:bodyPr/>
        <a:lstStyle/>
        <a:p>
          <a:endParaRPr lang="en-IN"/>
        </a:p>
      </dgm:t>
    </dgm:pt>
    <dgm:pt modelId="{526131C8-0786-494D-BA64-B36025D18C30}">
      <dgm:prSet phldrT="[Text]"/>
      <dgm:spPr/>
      <dgm:t>
        <a:bodyPr/>
        <a:lstStyle/>
        <a:p>
          <a:r>
            <a:rPr lang="en-GB"/>
            <a:t>Completeness </a:t>
          </a:r>
          <a:endParaRPr lang="en-IN"/>
        </a:p>
      </dgm:t>
    </dgm:pt>
    <dgm:pt modelId="{0025BB87-3FDB-4624-B6B6-8E6E5106014C}" type="parTrans" cxnId="{A9E0CE0A-FEE4-45C7-8681-36CFE86C3941}">
      <dgm:prSet/>
      <dgm:spPr/>
      <dgm:t>
        <a:bodyPr/>
        <a:lstStyle/>
        <a:p>
          <a:endParaRPr lang="en-IN"/>
        </a:p>
      </dgm:t>
    </dgm:pt>
    <dgm:pt modelId="{885E5672-9B6B-4A1F-AAD4-8EF74293D47F}" type="sibTrans" cxnId="{A9E0CE0A-FEE4-45C7-8681-36CFE86C3941}">
      <dgm:prSet/>
      <dgm:spPr/>
      <dgm:t>
        <a:bodyPr/>
        <a:lstStyle/>
        <a:p>
          <a:endParaRPr lang="en-IN"/>
        </a:p>
      </dgm:t>
    </dgm:pt>
    <dgm:pt modelId="{4F77D432-0EEF-47A5-B21D-9AD65DB16734}">
      <dgm:prSet phldrT="[Text]"/>
      <dgm:spPr/>
      <dgm:t>
        <a:bodyPr/>
        <a:lstStyle/>
        <a:p>
          <a:r>
            <a:rPr lang="en-US"/>
            <a:t>Timeliness</a:t>
          </a:r>
          <a:endParaRPr lang="en-IN"/>
        </a:p>
      </dgm:t>
    </dgm:pt>
    <dgm:pt modelId="{DBF41E78-FBC3-418D-B7D2-39CCCEDC9C1F}" type="parTrans" cxnId="{D5F94B0C-9B69-41C8-933E-6E2554B7A112}">
      <dgm:prSet/>
      <dgm:spPr/>
      <dgm:t>
        <a:bodyPr/>
        <a:lstStyle/>
        <a:p>
          <a:endParaRPr lang="en-IN"/>
        </a:p>
      </dgm:t>
    </dgm:pt>
    <dgm:pt modelId="{F66D8984-DCAE-4819-817D-5E38B742BA44}" type="sibTrans" cxnId="{D5F94B0C-9B69-41C8-933E-6E2554B7A112}">
      <dgm:prSet/>
      <dgm:spPr/>
      <dgm:t>
        <a:bodyPr/>
        <a:lstStyle/>
        <a:p>
          <a:endParaRPr lang="en-IN"/>
        </a:p>
      </dgm:t>
    </dgm:pt>
    <dgm:pt modelId="{CFE23E09-2C6C-4608-88A0-B7D3D93DB731}" type="pres">
      <dgm:prSet presAssocID="{3E3AE35B-16F5-476F-8AB0-75C1D8502B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6A82C7-427E-477F-9030-9A92068D6215}" type="pres">
      <dgm:prSet presAssocID="{F2A858D3-9993-40C6-A627-CE92D66307E1}" presName="centerShape" presStyleLbl="node0" presStyleIdx="0" presStyleCnt="1"/>
      <dgm:spPr/>
    </dgm:pt>
    <dgm:pt modelId="{68524421-BE7B-4A9E-B1F2-F00FB2039302}" type="pres">
      <dgm:prSet presAssocID="{3F983A5C-C0E1-4D26-84E9-63CA4EE4CE73}" presName="node" presStyleLbl="node1" presStyleIdx="0" presStyleCnt="5">
        <dgm:presLayoutVars>
          <dgm:bulletEnabled val="1"/>
        </dgm:presLayoutVars>
      </dgm:prSet>
      <dgm:spPr/>
    </dgm:pt>
    <dgm:pt modelId="{8A712364-F492-4E6F-AEED-EAD569A76B9D}" type="pres">
      <dgm:prSet presAssocID="{3F983A5C-C0E1-4D26-84E9-63CA4EE4CE73}" presName="dummy" presStyleCnt="0"/>
      <dgm:spPr/>
    </dgm:pt>
    <dgm:pt modelId="{2808FE47-581B-4B9B-8984-91C904D8BFA1}" type="pres">
      <dgm:prSet presAssocID="{14967C58-0D64-4B5C-AB3D-C6D1E7942FBE}" presName="sibTrans" presStyleLbl="sibTrans2D1" presStyleIdx="0" presStyleCnt="5"/>
      <dgm:spPr/>
    </dgm:pt>
    <dgm:pt modelId="{2B8B5924-D1FB-4965-AF33-0016A79F7804}" type="pres">
      <dgm:prSet presAssocID="{1AB6B089-2F86-43C9-A443-21AB836EC37C}" presName="node" presStyleLbl="node1" presStyleIdx="1" presStyleCnt="5">
        <dgm:presLayoutVars>
          <dgm:bulletEnabled val="1"/>
        </dgm:presLayoutVars>
      </dgm:prSet>
      <dgm:spPr/>
    </dgm:pt>
    <dgm:pt modelId="{3A4E301C-6289-4CCB-8A94-FCB4E2FCDF55}" type="pres">
      <dgm:prSet presAssocID="{1AB6B089-2F86-43C9-A443-21AB836EC37C}" presName="dummy" presStyleCnt="0"/>
      <dgm:spPr/>
    </dgm:pt>
    <dgm:pt modelId="{D35CFF5D-211B-4A4B-A455-1E67DE1E539B}" type="pres">
      <dgm:prSet presAssocID="{00F31D2D-4A4E-42B4-B55A-769700100350}" presName="sibTrans" presStyleLbl="sibTrans2D1" presStyleIdx="1" presStyleCnt="5"/>
      <dgm:spPr/>
    </dgm:pt>
    <dgm:pt modelId="{30733550-8CE5-446D-9D05-A939A2BA3E24}" type="pres">
      <dgm:prSet presAssocID="{E161BE4B-743A-4703-AB4A-D6F7DF97356A}" presName="node" presStyleLbl="node1" presStyleIdx="2" presStyleCnt="5">
        <dgm:presLayoutVars>
          <dgm:bulletEnabled val="1"/>
        </dgm:presLayoutVars>
      </dgm:prSet>
      <dgm:spPr/>
    </dgm:pt>
    <dgm:pt modelId="{F151D1CA-BF60-4325-9A25-65C457B4F0A3}" type="pres">
      <dgm:prSet presAssocID="{E161BE4B-743A-4703-AB4A-D6F7DF97356A}" presName="dummy" presStyleCnt="0"/>
      <dgm:spPr/>
    </dgm:pt>
    <dgm:pt modelId="{123824F5-4CAA-40EF-A166-A3DF85AD6590}" type="pres">
      <dgm:prSet presAssocID="{192AF8CB-554E-4BBE-B3DE-8A6F7D8DA87F}" presName="sibTrans" presStyleLbl="sibTrans2D1" presStyleIdx="2" presStyleCnt="5"/>
      <dgm:spPr/>
    </dgm:pt>
    <dgm:pt modelId="{4CC9836C-889E-4773-B26F-0F99528F2607}" type="pres">
      <dgm:prSet presAssocID="{526131C8-0786-494D-BA64-B36025D18C30}" presName="node" presStyleLbl="node1" presStyleIdx="3" presStyleCnt="5">
        <dgm:presLayoutVars>
          <dgm:bulletEnabled val="1"/>
        </dgm:presLayoutVars>
      </dgm:prSet>
      <dgm:spPr/>
    </dgm:pt>
    <dgm:pt modelId="{BA7B4B76-3916-4CD3-8EC6-A72FB26FD649}" type="pres">
      <dgm:prSet presAssocID="{526131C8-0786-494D-BA64-B36025D18C30}" presName="dummy" presStyleCnt="0"/>
      <dgm:spPr/>
    </dgm:pt>
    <dgm:pt modelId="{5BAB3DEC-043E-498A-BB73-1FC4A8EFD269}" type="pres">
      <dgm:prSet presAssocID="{885E5672-9B6B-4A1F-AAD4-8EF74293D47F}" presName="sibTrans" presStyleLbl="sibTrans2D1" presStyleIdx="3" presStyleCnt="5"/>
      <dgm:spPr/>
    </dgm:pt>
    <dgm:pt modelId="{5D334CC2-3860-4A21-A29D-A2ECA3D2BDF2}" type="pres">
      <dgm:prSet presAssocID="{4F77D432-0EEF-47A5-B21D-9AD65DB16734}" presName="node" presStyleLbl="node1" presStyleIdx="4" presStyleCnt="5">
        <dgm:presLayoutVars>
          <dgm:bulletEnabled val="1"/>
        </dgm:presLayoutVars>
      </dgm:prSet>
      <dgm:spPr/>
    </dgm:pt>
    <dgm:pt modelId="{A60C61F1-F32B-48ED-890D-FDF778E08E88}" type="pres">
      <dgm:prSet presAssocID="{4F77D432-0EEF-47A5-B21D-9AD65DB16734}" presName="dummy" presStyleCnt="0"/>
      <dgm:spPr/>
    </dgm:pt>
    <dgm:pt modelId="{2AE5DF56-D2FD-4254-AC03-7C34518455B5}" type="pres">
      <dgm:prSet presAssocID="{F66D8984-DCAE-4819-817D-5E38B742BA44}" presName="sibTrans" presStyleLbl="sibTrans2D1" presStyleIdx="4" presStyleCnt="5"/>
      <dgm:spPr/>
    </dgm:pt>
  </dgm:ptLst>
  <dgm:cxnLst>
    <dgm:cxn modelId="{A9E0CE0A-FEE4-45C7-8681-36CFE86C3941}" srcId="{F2A858D3-9993-40C6-A627-CE92D66307E1}" destId="{526131C8-0786-494D-BA64-B36025D18C30}" srcOrd="3" destOrd="0" parTransId="{0025BB87-3FDB-4624-B6B6-8E6E5106014C}" sibTransId="{885E5672-9B6B-4A1F-AAD4-8EF74293D47F}"/>
    <dgm:cxn modelId="{D5F94B0C-9B69-41C8-933E-6E2554B7A112}" srcId="{F2A858D3-9993-40C6-A627-CE92D66307E1}" destId="{4F77D432-0EEF-47A5-B21D-9AD65DB16734}" srcOrd="4" destOrd="0" parTransId="{DBF41E78-FBC3-418D-B7D2-39CCCEDC9C1F}" sibTransId="{F66D8984-DCAE-4819-817D-5E38B742BA44}"/>
    <dgm:cxn modelId="{12946635-0E1A-415F-A88C-EF1BB006DB54}" type="presOf" srcId="{3E3AE35B-16F5-476F-8AB0-75C1D8502BCB}" destId="{CFE23E09-2C6C-4608-88A0-B7D3D93DB731}" srcOrd="0" destOrd="0" presId="urn:microsoft.com/office/officeart/2005/8/layout/radial6"/>
    <dgm:cxn modelId="{D1E65649-C679-4E54-8B1A-B0B005402A8A}" type="presOf" srcId="{1AB6B089-2F86-43C9-A443-21AB836EC37C}" destId="{2B8B5924-D1FB-4965-AF33-0016A79F7804}" srcOrd="0" destOrd="0" presId="urn:microsoft.com/office/officeart/2005/8/layout/radial6"/>
    <dgm:cxn modelId="{25DF934C-3F9C-4FCB-AC28-4BBF3573DDA0}" type="presOf" srcId="{F2A858D3-9993-40C6-A627-CE92D66307E1}" destId="{E86A82C7-427E-477F-9030-9A92068D6215}" srcOrd="0" destOrd="0" presId="urn:microsoft.com/office/officeart/2005/8/layout/radial6"/>
    <dgm:cxn modelId="{1000E966-AB45-48E9-9F07-B0B0E73FE4A3}" type="presOf" srcId="{526131C8-0786-494D-BA64-B36025D18C30}" destId="{4CC9836C-889E-4773-B26F-0F99528F2607}" srcOrd="0" destOrd="0" presId="urn:microsoft.com/office/officeart/2005/8/layout/radial6"/>
    <dgm:cxn modelId="{1D69D56A-8077-47CB-AB7D-0436DD3E04B4}" type="presOf" srcId="{192AF8CB-554E-4BBE-B3DE-8A6F7D8DA87F}" destId="{123824F5-4CAA-40EF-A166-A3DF85AD6590}" srcOrd="0" destOrd="0" presId="urn:microsoft.com/office/officeart/2005/8/layout/radial6"/>
    <dgm:cxn modelId="{7C905F95-2294-4269-874D-B82C020C858E}" type="presOf" srcId="{F66D8984-DCAE-4819-817D-5E38B742BA44}" destId="{2AE5DF56-D2FD-4254-AC03-7C34518455B5}" srcOrd="0" destOrd="0" presId="urn:microsoft.com/office/officeart/2005/8/layout/radial6"/>
    <dgm:cxn modelId="{404A8E96-FE0B-41F3-BDF8-BE1CD4E7047D}" srcId="{3E3AE35B-16F5-476F-8AB0-75C1D8502BCB}" destId="{F2A858D3-9993-40C6-A627-CE92D66307E1}" srcOrd="0" destOrd="0" parTransId="{6CF9A84E-2B53-4343-89BF-2FD10E70DDE5}" sibTransId="{D10DEB11-6C70-4F4E-8CC1-EC252D134768}"/>
    <dgm:cxn modelId="{9044CFA5-6385-4465-9EBA-99005F5C1895}" srcId="{F2A858D3-9993-40C6-A627-CE92D66307E1}" destId="{3F983A5C-C0E1-4D26-84E9-63CA4EE4CE73}" srcOrd="0" destOrd="0" parTransId="{A6FE6052-7676-46CB-9425-6C9CD4421E81}" sibTransId="{14967C58-0D64-4B5C-AB3D-C6D1E7942FBE}"/>
    <dgm:cxn modelId="{96B8D7AF-6833-4912-A0DE-F12684E72A42}" srcId="{F2A858D3-9993-40C6-A627-CE92D66307E1}" destId="{1AB6B089-2F86-43C9-A443-21AB836EC37C}" srcOrd="1" destOrd="0" parTransId="{733892A7-FE2B-42CF-83BF-F02D9C8154A8}" sibTransId="{00F31D2D-4A4E-42B4-B55A-769700100350}"/>
    <dgm:cxn modelId="{9F9FF6D0-B77E-4024-939C-80E40D64725A}" type="presOf" srcId="{3F983A5C-C0E1-4D26-84E9-63CA4EE4CE73}" destId="{68524421-BE7B-4A9E-B1F2-F00FB2039302}" srcOrd="0" destOrd="0" presId="urn:microsoft.com/office/officeart/2005/8/layout/radial6"/>
    <dgm:cxn modelId="{A73D90E2-DE68-4135-A333-C000FC7F488A}" type="presOf" srcId="{00F31D2D-4A4E-42B4-B55A-769700100350}" destId="{D35CFF5D-211B-4A4B-A455-1E67DE1E539B}" srcOrd="0" destOrd="0" presId="urn:microsoft.com/office/officeart/2005/8/layout/radial6"/>
    <dgm:cxn modelId="{8004FAE5-D0D2-47A4-839E-2F2B540E2FD9}" type="presOf" srcId="{885E5672-9B6B-4A1F-AAD4-8EF74293D47F}" destId="{5BAB3DEC-043E-498A-BB73-1FC4A8EFD269}" srcOrd="0" destOrd="0" presId="urn:microsoft.com/office/officeart/2005/8/layout/radial6"/>
    <dgm:cxn modelId="{EC317EEC-6AF9-4B91-BB8D-69957C2B1092}" srcId="{F2A858D3-9993-40C6-A627-CE92D66307E1}" destId="{E161BE4B-743A-4703-AB4A-D6F7DF97356A}" srcOrd="2" destOrd="0" parTransId="{5FA17172-0488-4DDA-8C03-9D84A622E119}" sibTransId="{192AF8CB-554E-4BBE-B3DE-8A6F7D8DA87F}"/>
    <dgm:cxn modelId="{40FE81ED-8849-4916-8F6B-5BEB1DD2DD98}" type="presOf" srcId="{14967C58-0D64-4B5C-AB3D-C6D1E7942FBE}" destId="{2808FE47-581B-4B9B-8984-91C904D8BFA1}" srcOrd="0" destOrd="0" presId="urn:microsoft.com/office/officeart/2005/8/layout/radial6"/>
    <dgm:cxn modelId="{9FD08DFB-4136-4218-8FBB-5D3038EE1D0A}" type="presOf" srcId="{E161BE4B-743A-4703-AB4A-D6F7DF97356A}" destId="{30733550-8CE5-446D-9D05-A939A2BA3E24}" srcOrd="0" destOrd="0" presId="urn:microsoft.com/office/officeart/2005/8/layout/radial6"/>
    <dgm:cxn modelId="{2A7DCBFD-A340-47C4-A0D0-F558A1159C32}" type="presOf" srcId="{4F77D432-0EEF-47A5-B21D-9AD65DB16734}" destId="{5D334CC2-3860-4A21-A29D-A2ECA3D2BDF2}" srcOrd="0" destOrd="0" presId="urn:microsoft.com/office/officeart/2005/8/layout/radial6"/>
    <dgm:cxn modelId="{EC5640A1-0EAD-48D2-BDBC-2F02F08C8D1D}" type="presParOf" srcId="{CFE23E09-2C6C-4608-88A0-B7D3D93DB731}" destId="{E86A82C7-427E-477F-9030-9A92068D6215}" srcOrd="0" destOrd="0" presId="urn:microsoft.com/office/officeart/2005/8/layout/radial6"/>
    <dgm:cxn modelId="{76C0220D-3DA3-4ECB-BAC1-18B314E545C9}" type="presParOf" srcId="{CFE23E09-2C6C-4608-88A0-B7D3D93DB731}" destId="{68524421-BE7B-4A9E-B1F2-F00FB2039302}" srcOrd="1" destOrd="0" presId="urn:microsoft.com/office/officeart/2005/8/layout/radial6"/>
    <dgm:cxn modelId="{F69C19CC-ADA1-4427-8671-B0E1FA8D6CDA}" type="presParOf" srcId="{CFE23E09-2C6C-4608-88A0-B7D3D93DB731}" destId="{8A712364-F492-4E6F-AEED-EAD569A76B9D}" srcOrd="2" destOrd="0" presId="urn:microsoft.com/office/officeart/2005/8/layout/radial6"/>
    <dgm:cxn modelId="{2E08E1DD-DE11-4DB1-9C54-E3BFB12FB573}" type="presParOf" srcId="{CFE23E09-2C6C-4608-88A0-B7D3D93DB731}" destId="{2808FE47-581B-4B9B-8984-91C904D8BFA1}" srcOrd="3" destOrd="0" presId="urn:microsoft.com/office/officeart/2005/8/layout/radial6"/>
    <dgm:cxn modelId="{E693E560-E3F6-46B5-A8EC-0091475473A9}" type="presParOf" srcId="{CFE23E09-2C6C-4608-88A0-B7D3D93DB731}" destId="{2B8B5924-D1FB-4965-AF33-0016A79F7804}" srcOrd="4" destOrd="0" presId="urn:microsoft.com/office/officeart/2005/8/layout/radial6"/>
    <dgm:cxn modelId="{B1730AB6-D94D-420C-8527-04CEB6A764A5}" type="presParOf" srcId="{CFE23E09-2C6C-4608-88A0-B7D3D93DB731}" destId="{3A4E301C-6289-4CCB-8A94-FCB4E2FCDF55}" srcOrd="5" destOrd="0" presId="urn:microsoft.com/office/officeart/2005/8/layout/radial6"/>
    <dgm:cxn modelId="{719B5C21-C216-453A-9BDA-A661B5BC2A59}" type="presParOf" srcId="{CFE23E09-2C6C-4608-88A0-B7D3D93DB731}" destId="{D35CFF5D-211B-4A4B-A455-1E67DE1E539B}" srcOrd="6" destOrd="0" presId="urn:microsoft.com/office/officeart/2005/8/layout/radial6"/>
    <dgm:cxn modelId="{62CF7C6B-1891-4696-BC86-C7286FC08536}" type="presParOf" srcId="{CFE23E09-2C6C-4608-88A0-B7D3D93DB731}" destId="{30733550-8CE5-446D-9D05-A939A2BA3E24}" srcOrd="7" destOrd="0" presId="urn:microsoft.com/office/officeart/2005/8/layout/radial6"/>
    <dgm:cxn modelId="{F496CF94-6438-4F0D-897F-1297646C9848}" type="presParOf" srcId="{CFE23E09-2C6C-4608-88A0-B7D3D93DB731}" destId="{F151D1CA-BF60-4325-9A25-65C457B4F0A3}" srcOrd="8" destOrd="0" presId="urn:microsoft.com/office/officeart/2005/8/layout/radial6"/>
    <dgm:cxn modelId="{91CCFE64-82AB-496E-A8DD-6357A0507A82}" type="presParOf" srcId="{CFE23E09-2C6C-4608-88A0-B7D3D93DB731}" destId="{123824F5-4CAA-40EF-A166-A3DF85AD6590}" srcOrd="9" destOrd="0" presId="urn:microsoft.com/office/officeart/2005/8/layout/radial6"/>
    <dgm:cxn modelId="{CA902EF1-565C-42A1-9B68-D265B57746DE}" type="presParOf" srcId="{CFE23E09-2C6C-4608-88A0-B7D3D93DB731}" destId="{4CC9836C-889E-4773-B26F-0F99528F2607}" srcOrd="10" destOrd="0" presId="urn:microsoft.com/office/officeart/2005/8/layout/radial6"/>
    <dgm:cxn modelId="{8D5F2D75-6627-4B82-B6F5-50074FE79069}" type="presParOf" srcId="{CFE23E09-2C6C-4608-88A0-B7D3D93DB731}" destId="{BA7B4B76-3916-4CD3-8EC6-A72FB26FD649}" srcOrd="11" destOrd="0" presId="urn:microsoft.com/office/officeart/2005/8/layout/radial6"/>
    <dgm:cxn modelId="{AF87F1DF-A8B5-4CC7-BFE1-F86C2AD4881B}" type="presParOf" srcId="{CFE23E09-2C6C-4608-88A0-B7D3D93DB731}" destId="{5BAB3DEC-043E-498A-BB73-1FC4A8EFD269}" srcOrd="12" destOrd="0" presId="urn:microsoft.com/office/officeart/2005/8/layout/radial6"/>
    <dgm:cxn modelId="{F5AECE1E-00EC-422D-9BB9-8862E1BCCB68}" type="presParOf" srcId="{CFE23E09-2C6C-4608-88A0-B7D3D93DB731}" destId="{5D334CC2-3860-4A21-A29D-A2ECA3D2BDF2}" srcOrd="13" destOrd="0" presId="urn:microsoft.com/office/officeart/2005/8/layout/radial6"/>
    <dgm:cxn modelId="{D4CE26AF-EFF7-4F45-BD6F-0EEDDFC926B0}" type="presParOf" srcId="{CFE23E09-2C6C-4608-88A0-B7D3D93DB731}" destId="{A60C61F1-F32B-48ED-890D-FDF778E08E88}" srcOrd="14" destOrd="0" presId="urn:microsoft.com/office/officeart/2005/8/layout/radial6"/>
    <dgm:cxn modelId="{63C78E6E-9920-4E6C-AC95-CA55DB46D7EF}" type="presParOf" srcId="{CFE23E09-2C6C-4608-88A0-B7D3D93DB731}" destId="{2AE5DF56-D2FD-4254-AC03-7C34518455B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A447D8-ACBD-4A57-9B60-242719C9F5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E8A21D-90DA-4C4F-BDE8-CED2A9833352}">
      <dgm:prSet phldrT="[Text]"/>
      <dgm:spPr/>
      <dgm:t>
        <a:bodyPr/>
        <a:lstStyle/>
        <a:p>
          <a:r>
            <a:rPr lang="en-US"/>
            <a:t>Types of Data</a:t>
          </a:r>
          <a:endParaRPr lang="en-IN"/>
        </a:p>
      </dgm:t>
    </dgm:pt>
    <dgm:pt modelId="{96A52E60-6EB7-466B-81AA-792E90E6908C}" type="parTrans" cxnId="{EC776BFC-A339-4879-8C35-9BC1B981B0CA}">
      <dgm:prSet/>
      <dgm:spPr/>
      <dgm:t>
        <a:bodyPr/>
        <a:lstStyle/>
        <a:p>
          <a:endParaRPr lang="en-IN"/>
        </a:p>
      </dgm:t>
    </dgm:pt>
    <dgm:pt modelId="{5B19E8C7-749D-4F1A-9ED3-532BC43F443B}" type="sibTrans" cxnId="{EC776BFC-A339-4879-8C35-9BC1B981B0CA}">
      <dgm:prSet/>
      <dgm:spPr/>
      <dgm:t>
        <a:bodyPr/>
        <a:lstStyle/>
        <a:p>
          <a:endParaRPr lang="en-IN"/>
        </a:p>
      </dgm:t>
    </dgm:pt>
    <dgm:pt modelId="{FC62493E-ED87-459A-9104-C5B53554EEFF}">
      <dgm:prSet phldrT="[Text]"/>
      <dgm:spPr/>
      <dgm:t>
        <a:bodyPr/>
        <a:lstStyle/>
        <a:p>
          <a:r>
            <a:rPr lang="en-US"/>
            <a:t>Remotely Sensed Data</a:t>
          </a:r>
          <a:endParaRPr lang="en-IN"/>
        </a:p>
      </dgm:t>
    </dgm:pt>
    <dgm:pt modelId="{E12E9325-B10A-48EB-B412-480228D1A3DE}" type="parTrans" cxnId="{57D4B0C6-5171-4D9A-AF23-A791609D977F}">
      <dgm:prSet/>
      <dgm:spPr/>
      <dgm:t>
        <a:bodyPr/>
        <a:lstStyle/>
        <a:p>
          <a:endParaRPr lang="en-IN"/>
        </a:p>
      </dgm:t>
    </dgm:pt>
    <dgm:pt modelId="{9D9D2077-F3BE-4231-94D8-19D7217C5F3A}" type="sibTrans" cxnId="{57D4B0C6-5171-4D9A-AF23-A791609D977F}">
      <dgm:prSet/>
      <dgm:spPr/>
      <dgm:t>
        <a:bodyPr/>
        <a:lstStyle/>
        <a:p>
          <a:endParaRPr lang="en-IN"/>
        </a:p>
      </dgm:t>
    </dgm:pt>
    <dgm:pt modelId="{7E2494BC-EDEC-48B2-9871-0AA2898C2124}">
      <dgm:prSet phldrT="[Text]"/>
      <dgm:spPr/>
      <dgm:t>
        <a:bodyPr/>
        <a:lstStyle/>
        <a:p>
          <a:r>
            <a:rPr lang="en-US"/>
            <a:t>In Situ Data</a:t>
          </a:r>
          <a:endParaRPr lang="en-IN"/>
        </a:p>
      </dgm:t>
    </dgm:pt>
    <dgm:pt modelId="{AE6782B4-65F4-4719-B2C4-C4B2B0ACEC34}" type="parTrans" cxnId="{DBF38F06-9D24-4773-8D63-A5F75134394C}">
      <dgm:prSet/>
      <dgm:spPr/>
      <dgm:t>
        <a:bodyPr/>
        <a:lstStyle/>
        <a:p>
          <a:endParaRPr lang="en-IN"/>
        </a:p>
      </dgm:t>
    </dgm:pt>
    <dgm:pt modelId="{527784E1-5E89-482D-9A38-8888D8262ABA}" type="sibTrans" cxnId="{DBF38F06-9D24-4773-8D63-A5F75134394C}">
      <dgm:prSet/>
      <dgm:spPr/>
      <dgm:t>
        <a:bodyPr/>
        <a:lstStyle/>
        <a:p>
          <a:endParaRPr lang="en-IN"/>
        </a:p>
      </dgm:t>
    </dgm:pt>
    <dgm:pt modelId="{AEA171BA-94D0-4EEF-A268-1E0F36A949FF}" type="pres">
      <dgm:prSet presAssocID="{0DA447D8-ACBD-4A57-9B60-242719C9F5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6FCC8B-4B0B-4963-B20C-79DAC636C042}" type="pres">
      <dgm:prSet presAssocID="{43E8A21D-90DA-4C4F-BDE8-CED2A9833352}" presName="hierRoot1" presStyleCnt="0">
        <dgm:presLayoutVars>
          <dgm:hierBranch val="init"/>
        </dgm:presLayoutVars>
      </dgm:prSet>
      <dgm:spPr/>
    </dgm:pt>
    <dgm:pt modelId="{AD8AD930-6A97-4800-A4BE-F8B4EAC76B2C}" type="pres">
      <dgm:prSet presAssocID="{43E8A21D-90DA-4C4F-BDE8-CED2A9833352}" presName="rootComposite1" presStyleCnt="0"/>
      <dgm:spPr/>
    </dgm:pt>
    <dgm:pt modelId="{7E534852-9372-4AF9-B028-C8515156EEA9}" type="pres">
      <dgm:prSet presAssocID="{43E8A21D-90DA-4C4F-BDE8-CED2A9833352}" presName="rootText1" presStyleLbl="node0" presStyleIdx="0" presStyleCnt="1">
        <dgm:presLayoutVars>
          <dgm:chPref val="3"/>
        </dgm:presLayoutVars>
      </dgm:prSet>
      <dgm:spPr/>
    </dgm:pt>
    <dgm:pt modelId="{023B28A9-DDE5-4FB5-B0FC-59D58413FC6B}" type="pres">
      <dgm:prSet presAssocID="{43E8A21D-90DA-4C4F-BDE8-CED2A9833352}" presName="rootConnector1" presStyleLbl="node1" presStyleIdx="0" presStyleCnt="0"/>
      <dgm:spPr/>
    </dgm:pt>
    <dgm:pt modelId="{ADB5AEDE-FC88-4683-885F-48D5DB37597C}" type="pres">
      <dgm:prSet presAssocID="{43E8A21D-90DA-4C4F-BDE8-CED2A9833352}" presName="hierChild2" presStyleCnt="0"/>
      <dgm:spPr/>
    </dgm:pt>
    <dgm:pt modelId="{AFA03DE0-3512-4CAB-BE8D-AF1CCBBF1346}" type="pres">
      <dgm:prSet presAssocID="{AE6782B4-65F4-4719-B2C4-C4B2B0ACEC34}" presName="Name37" presStyleLbl="parChTrans1D2" presStyleIdx="0" presStyleCnt="2"/>
      <dgm:spPr/>
    </dgm:pt>
    <dgm:pt modelId="{CEAD1A69-C674-4FDE-9333-B0A0FA451DCE}" type="pres">
      <dgm:prSet presAssocID="{7E2494BC-EDEC-48B2-9871-0AA2898C2124}" presName="hierRoot2" presStyleCnt="0">
        <dgm:presLayoutVars>
          <dgm:hierBranch val="init"/>
        </dgm:presLayoutVars>
      </dgm:prSet>
      <dgm:spPr/>
    </dgm:pt>
    <dgm:pt modelId="{D2A43939-532D-4454-BD3E-A53D19B5E43E}" type="pres">
      <dgm:prSet presAssocID="{7E2494BC-EDEC-48B2-9871-0AA2898C2124}" presName="rootComposite" presStyleCnt="0"/>
      <dgm:spPr/>
    </dgm:pt>
    <dgm:pt modelId="{3EAE9F15-149C-41A5-8355-8D22BACA7E7B}" type="pres">
      <dgm:prSet presAssocID="{7E2494BC-EDEC-48B2-9871-0AA2898C2124}" presName="rootText" presStyleLbl="node2" presStyleIdx="0" presStyleCnt="2">
        <dgm:presLayoutVars>
          <dgm:chPref val="3"/>
        </dgm:presLayoutVars>
      </dgm:prSet>
      <dgm:spPr/>
    </dgm:pt>
    <dgm:pt modelId="{D854A744-31C7-4D5C-BCB1-7C7C4BF2AB56}" type="pres">
      <dgm:prSet presAssocID="{7E2494BC-EDEC-48B2-9871-0AA2898C2124}" presName="rootConnector" presStyleLbl="node2" presStyleIdx="0" presStyleCnt="2"/>
      <dgm:spPr/>
    </dgm:pt>
    <dgm:pt modelId="{F47A6F34-4DF3-4FC7-8BB0-CABA771E201E}" type="pres">
      <dgm:prSet presAssocID="{7E2494BC-EDEC-48B2-9871-0AA2898C2124}" presName="hierChild4" presStyleCnt="0"/>
      <dgm:spPr/>
    </dgm:pt>
    <dgm:pt modelId="{948E0987-49A7-4C0D-98C8-E04B772008AF}" type="pres">
      <dgm:prSet presAssocID="{7E2494BC-EDEC-48B2-9871-0AA2898C2124}" presName="hierChild5" presStyleCnt="0"/>
      <dgm:spPr/>
    </dgm:pt>
    <dgm:pt modelId="{4FFA8CCD-9747-4A81-9F4F-E284D9718072}" type="pres">
      <dgm:prSet presAssocID="{E12E9325-B10A-48EB-B412-480228D1A3DE}" presName="Name37" presStyleLbl="parChTrans1D2" presStyleIdx="1" presStyleCnt="2"/>
      <dgm:spPr/>
    </dgm:pt>
    <dgm:pt modelId="{3C67C426-D3DC-4A33-B21C-DD81A869A4D8}" type="pres">
      <dgm:prSet presAssocID="{FC62493E-ED87-459A-9104-C5B53554EEFF}" presName="hierRoot2" presStyleCnt="0">
        <dgm:presLayoutVars>
          <dgm:hierBranch val="init"/>
        </dgm:presLayoutVars>
      </dgm:prSet>
      <dgm:spPr/>
    </dgm:pt>
    <dgm:pt modelId="{3A02DC14-3CCB-4AE1-B10B-718E9E9DB0DB}" type="pres">
      <dgm:prSet presAssocID="{FC62493E-ED87-459A-9104-C5B53554EEFF}" presName="rootComposite" presStyleCnt="0"/>
      <dgm:spPr/>
    </dgm:pt>
    <dgm:pt modelId="{097D2007-1496-4E8F-87E7-031D71A5F228}" type="pres">
      <dgm:prSet presAssocID="{FC62493E-ED87-459A-9104-C5B53554EEFF}" presName="rootText" presStyleLbl="node2" presStyleIdx="1" presStyleCnt="2">
        <dgm:presLayoutVars>
          <dgm:chPref val="3"/>
        </dgm:presLayoutVars>
      </dgm:prSet>
      <dgm:spPr/>
    </dgm:pt>
    <dgm:pt modelId="{0D4244D0-45F5-4FD7-A3F5-3F29C8052FA0}" type="pres">
      <dgm:prSet presAssocID="{FC62493E-ED87-459A-9104-C5B53554EEFF}" presName="rootConnector" presStyleLbl="node2" presStyleIdx="1" presStyleCnt="2"/>
      <dgm:spPr/>
    </dgm:pt>
    <dgm:pt modelId="{7AFF187F-1715-4FE2-AB77-40D09439CFAD}" type="pres">
      <dgm:prSet presAssocID="{FC62493E-ED87-459A-9104-C5B53554EEFF}" presName="hierChild4" presStyleCnt="0"/>
      <dgm:spPr/>
    </dgm:pt>
    <dgm:pt modelId="{E1E406CE-58DF-4C0D-A2B5-24F9EE442B3C}" type="pres">
      <dgm:prSet presAssocID="{FC62493E-ED87-459A-9104-C5B53554EEFF}" presName="hierChild5" presStyleCnt="0"/>
      <dgm:spPr/>
    </dgm:pt>
    <dgm:pt modelId="{7221D5E7-2AB7-4231-AE9C-D008BC80A1C4}" type="pres">
      <dgm:prSet presAssocID="{43E8A21D-90DA-4C4F-BDE8-CED2A9833352}" presName="hierChild3" presStyleCnt="0"/>
      <dgm:spPr/>
    </dgm:pt>
  </dgm:ptLst>
  <dgm:cxnLst>
    <dgm:cxn modelId="{DBF38F06-9D24-4773-8D63-A5F75134394C}" srcId="{43E8A21D-90DA-4C4F-BDE8-CED2A9833352}" destId="{7E2494BC-EDEC-48B2-9871-0AA2898C2124}" srcOrd="0" destOrd="0" parTransId="{AE6782B4-65F4-4719-B2C4-C4B2B0ACEC34}" sibTransId="{527784E1-5E89-482D-9A38-8888D8262ABA}"/>
    <dgm:cxn modelId="{A179191E-5127-45EF-93D4-E584A007F3E3}" type="presOf" srcId="{43E8A21D-90DA-4C4F-BDE8-CED2A9833352}" destId="{023B28A9-DDE5-4FB5-B0FC-59D58413FC6B}" srcOrd="1" destOrd="0" presId="urn:microsoft.com/office/officeart/2005/8/layout/orgChart1"/>
    <dgm:cxn modelId="{CEEEB179-22B8-44CD-BC5B-C8091344DC3F}" type="presOf" srcId="{7E2494BC-EDEC-48B2-9871-0AA2898C2124}" destId="{D854A744-31C7-4D5C-BCB1-7C7C4BF2AB56}" srcOrd="1" destOrd="0" presId="urn:microsoft.com/office/officeart/2005/8/layout/orgChart1"/>
    <dgm:cxn modelId="{6E7DA67B-8E56-430B-9EA0-B0D6E249D922}" type="presOf" srcId="{FC62493E-ED87-459A-9104-C5B53554EEFF}" destId="{0D4244D0-45F5-4FD7-A3F5-3F29C8052FA0}" srcOrd="1" destOrd="0" presId="urn:microsoft.com/office/officeart/2005/8/layout/orgChart1"/>
    <dgm:cxn modelId="{FFEDDB8E-3375-41A0-8917-FDD2652D59A3}" type="presOf" srcId="{43E8A21D-90DA-4C4F-BDE8-CED2A9833352}" destId="{7E534852-9372-4AF9-B028-C8515156EEA9}" srcOrd="0" destOrd="0" presId="urn:microsoft.com/office/officeart/2005/8/layout/orgChart1"/>
    <dgm:cxn modelId="{E19270AA-1509-4346-B24B-43C2FF15F9D5}" type="presOf" srcId="{0DA447D8-ACBD-4A57-9B60-242719C9F5AE}" destId="{AEA171BA-94D0-4EEF-A268-1E0F36A949FF}" srcOrd="0" destOrd="0" presId="urn:microsoft.com/office/officeart/2005/8/layout/orgChart1"/>
    <dgm:cxn modelId="{784CC5AE-0EF3-4D02-9F71-B10137B54889}" type="presOf" srcId="{FC62493E-ED87-459A-9104-C5B53554EEFF}" destId="{097D2007-1496-4E8F-87E7-031D71A5F228}" srcOrd="0" destOrd="0" presId="urn:microsoft.com/office/officeart/2005/8/layout/orgChart1"/>
    <dgm:cxn modelId="{4A5649AF-7DB5-481B-9281-62743A60438E}" type="presOf" srcId="{E12E9325-B10A-48EB-B412-480228D1A3DE}" destId="{4FFA8CCD-9747-4A81-9F4F-E284D9718072}" srcOrd="0" destOrd="0" presId="urn:microsoft.com/office/officeart/2005/8/layout/orgChart1"/>
    <dgm:cxn modelId="{57D4B0C6-5171-4D9A-AF23-A791609D977F}" srcId="{43E8A21D-90DA-4C4F-BDE8-CED2A9833352}" destId="{FC62493E-ED87-459A-9104-C5B53554EEFF}" srcOrd="1" destOrd="0" parTransId="{E12E9325-B10A-48EB-B412-480228D1A3DE}" sibTransId="{9D9D2077-F3BE-4231-94D8-19D7217C5F3A}"/>
    <dgm:cxn modelId="{5770A2CC-BD10-424E-B1EA-C8FC5216C2E1}" type="presOf" srcId="{7E2494BC-EDEC-48B2-9871-0AA2898C2124}" destId="{3EAE9F15-149C-41A5-8355-8D22BACA7E7B}" srcOrd="0" destOrd="0" presId="urn:microsoft.com/office/officeart/2005/8/layout/orgChart1"/>
    <dgm:cxn modelId="{F02CC6DC-01FF-4E0E-AB95-95EA5FA271B0}" type="presOf" srcId="{AE6782B4-65F4-4719-B2C4-C4B2B0ACEC34}" destId="{AFA03DE0-3512-4CAB-BE8D-AF1CCBBF1346}" srcOrd="0" destOrd="0" presId="urn:microsoft.com/office/officeart/2005/8/layout/orgChart1"/>
    <dgm:cxn modelId="{EC776BFC-A339-4879-8C35-9BC1B981B0CA}" srcId="{0DA447D8-ACBD-4A57-9B60-242719C9F5AE}" destId="{43E8A21D-90DA-4C4F-BDE8-CED2A9833352}" srcOrd="0" destOrd="0" parTransId="{96A52E60-6EB7-466B-81AA-792E90E6908C}" sibTransId="{5B19E8C7-749D-4F1A-9ED3-532BC43F443B}"/>
    <dgm:cxn modelId="{7CD47F6E-F856-478B-B63B-A6159856293F}" type="presParOf" srcId="{AEA171BA-94D0-4EEF-A268-1E0F36A949FF}" destId="{FB6FCC8B-4B0B-4963-B20C-79DAC636C042}" srcOrd="0" destOrd="0" presId="urn:microsoft.com/office/officeart/2005/8/layout/orgChart1"/>
    <dgm:cxn modelId="{12874DFF-CCA9-4A06-AF5D-64B866E98106}" type="presParOf" srcId="{FB6FCC8B-4B0B-4963-B20C-79DAC636C042}" destId="{AD8AD930-6A97-4800-A4BE-F8B4EAC76B2C}" srcOrd="0" destOrd="0" presId="urn:microsoft.com/office/officeart/2005/8/layout/orgChart1"/>
    <dgm:cxn modelId="{90059F42-BFF6-4980-A912-B01F3F07551A}" type="presParOf" srcId="{AD8AD930-6A97-4800-A4BE-F8B4EAC76B2C}" destId="{7E534852-9372-4AF9-B028-C8515156EEA9}" srcOrd="0" destOrd="0" presId="urn:microsoft.com/office/officeart/2005/8/layout/orgChart1"/>
    <dgm:cxn modelId="{5782465B-4866-43DF-A41B-4BBDA0FA8133}" type="presParOf" srcId="{AD8AD930-6A97-4800-A4BE-F8B4EAC76B2C}" destId="{023B28A9-DDE5-4FB5-B0FC-59D58413FC6B}" srcOrd="1" destOrd="0" presId="urn:microsoft.com/office/officeart/2005/8/layout/orgChart1"/>
    <dgm:cxn modelId="{7CAA961D-DE7D-447A-914A-3BB6EE50212E}" type="presParOf" srcId="{FB6FCC8B-4B0B-4963-B20C-79DAC636C042}" destId="{ADB5AEDE-FC88-4683-885F-48D5DB37597C}" srcOrd="1" destOrd="0" presId="urn:microsoft.com/office/officeart/2005/8/layout/orgChart1"/>
    <dgm:cxn modelId="{3C3E3A21-6064-430B-98D1-149F33868986}" type="presParOf" srcId="{ADB5AEDE-FC88-4683-885F-48D5DB37597C}" destId="{AFA03DE0-3512-4CAB-BE8D-AF1CCBBF1346}" srcOrd="0" destOrd="0" presId="urn:microsoft.com/office/officeart/2005/8/layout/orgChart1"/>
    <dgm:cxn modelId="{F3650B35-7CA9-4AF8-8896-975E4D5591AE}" type="presParOf" srcId="{ADB5AEDE-FC88-4683-885F-48D5DB37597C}" destId="{CEAD1A69-C674-4FDE-9333-B0A0FA451DCE}" srcOrd="1" destOrd="0" presId="urn:microsoft.com/office/officeart/2005/8/layout/orgChart1"/>
    <dgm:cxn modelId="{1708A3B9-A157-4057-8EBD-23906D039089}" type="presParOf" srcId="{CEAD1A69-C674-4FDE-9333-B0A0FA451DCE}" destId="{D2A43939-532D-4454-BD3E-A53D19B5E43E}" srcOrd="0" destOrd="0" presId="urn:microsoft.com/office/officeart/2005/8/layout/orgChart1"/>
    <dgm:cxn modelId="{B45CD92A-BEAB-498D-943C-D08F47353D04}" type="presParOf" srcId="{D2A43939-532D-4454-BD3E-A53D19B5E43E}" destId="{3EAE9F15-149C-41A5-8355-8D22BACA7E7B}" srcOrd="0" destOrd="0" presId="urn:microsoft.com/office/officeart/2005/8/layout/orgChart1"/>
    <dgm:cxn modelId="{4E1B78CB-126A-4D32-829C-8532A0904551}" type="presParOf" srcId="{D2A43939-532D-4454-BD3E-A53D19B5E43E}" destId="{D854A744-31C7-4D5C-BCB1-7C7C4BF2AB56}" srcOrd="1" destOrd="0" presId="urn:microsoft.com/office/officeart/2005/8/layout/orgChart1"/>
    <dgm:cxn modelId="{3FAA0375-2E74-45FF-B199-336EDE6D12BA}" type="presParOf" srcId="{CEAD1A69-C674-4FDE-9333-B0A0FA451DCE}" destId="{F47A6F34-4DF3-4FC7-8BB0-CABA771E201E}" srcOrd="1" destOrd="0" presId="urn:microsoft.com/office/officeart/2005/8/layout/orgChart1"/>
    <dgm:cxn modelId="{A5E953E6-3AA2-4087-9E3C-58F9D9ECD7B7}" type="presParOf" srcId="{CEAD1A69-C674-4FDE-9333-B0A0FA451DCE}" destId="{948E0987-49A7-4C0D-98C8-E04B772008AF}" srcOrd="2" destOrd="0" presId="urn:microsoft.com/office/officeart/2005/8/layout/orgChart1"/>
    <dgm:cxn modelId="{A8FF2834-3A45-47E8-A0BC-AB061B718790}" type="presParOf" srcId="{ADB5AEDE-FC88-4683-885F-48D5DB37597C}" destId="{4FFA8CCD-9747-4A81-9F4F-E284D9718072}" srcOrd="2" destOrd="0" presId="urn:microsoft.com/office/officeart/2005/8/layout/orgChart1"/>
    <dgm:cxn modelId="{CB299CC2-06FF-4145-B198-B2FA7DC03E72}" type="presParOf" srcId="{ADB5AEDE-FC88-4683-885F-48D5DB37597C}" destId="{3C67C426-D3DC-4A33-B21C-DD81A869A4D8}" srcOrd="3" destOrd="0" presId="urn:microsoft.com/office/officeart/2005/8/layout/orgChart1"/>
    <dgm:cxn modelId="{67073338-59C1-4305-980B-24FD03A3BD60}" type="presParOf" srcId="{3C67C426-D3DC-4A33-B21C-DD81A869A4D8}" destId="{3A02DC14-3CCB-4AE1-B10B-718E9E9DB0DB}" srcOrd="0" destOrd="0" presId="urn:microsoft.com/office/officeart/2005/8/layout/orgChart1"/>
    <dgm:cxn modelId="{E7014F01-09D4-4C40-BE5D-2B5DC312EDFB}" type="presParOf" srcId="{3A02DC14-3CCB-4AE1-B10B-718E9E9DB0DB}" destId="{097D2007-1496-4E8F-87E7-031D71A5F228}" srcOrd="0" destOrd="0" presId="urn:microsoft.com/office/officeart/2005/8/layout/orgChart1"/>
    <dgm:cxn modelId="{D8190227-8180-4D0E-A56A-DD87D901E062}" type="presParOf" srcId="{3A02DC14-3CCB-4AE1-B10B-718E9E9DB0DB}" destId="{0D4244D0-45F5-4FD7-A3F5-3F29C8052FA0}" srcOrd="1" destOrd="0" presId="urn:microsoft.com/office/officeart/2005/8/layout/orgChart1"/>
    <dgm:cxn modelId="{904670B5-94D1-41DD-841E-8D7EFE5A761D}" type="presParOf" srcId="{3C67C426-D3DC-4A33-B21C-DD81A869A4D8}" destId="{7AFF187F-1715-4FE2-AB77-40D09439CFAD}" srcOrd="1" destOrd="0" presId="urn:microsoft.com/office/officeart/2005/8/layout/orgChart1"/>
    <dgm:cxn modelId="{EFA20DF2-6627-41BA-A9AD-444CB5B03297}" type="presParOf" srcId="{3C67C426-D3DC-4A33-B21C-DD81A869A4D8}" destId="{E1E406CE-58DF-4C0D-A2B5-24F9EE442B3C}" srcOrd="2" destOrd="0" presId="urn:microsoft.com/office/officeart/2005/8/layout/orgChart1"/>
    <dgm:cxn modelId="{B56CD277-CA1B-48D0-A6D9-0412B1F40B80}" type="presParOf" srcId="{FB6FCC8B-4B0B-4963-B20C-79DAC636C042}" destId="{7221D5E7-2AB7-4231-AE9C-D008BC80A1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A7B57-A9BC-4939-B13E-3ECF3C486657}">
      <dsp:nvSpPr>
        <dsp:cNvPr id="0" name=""/>
        <dsp:cNvSpPr/>
      </dsp:nvSpPr>
      <dsp:spPr>
        <a:xfrm>
          <a:off x="2641862" y="669814"/>
          <a:ext cx="5319423" cy="5319423"/>
        </a:xfrm>
        <a:prstGeom prst="blockArc">
          <a:avLst>
            <a:gd name="adj1" fmla="val 13114286"/>
            <a:gd name="adj2" fmla="val 16200000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CF443-85C8-4BF1-974E-7E241F091720}">
      <dsp:nvSpPr>
        <dsp:cNvPr id="0" name=""/>
        <dsp:cNvSpPr/>
      </dsp:nvSpPr>
      <dsp:spPr>
        <a:xfrm>
          <a:off x="2641862" y="669814"/>
          <a:ext cx="5319423" cy="5319423"/>
        </a:xfrm>
        <a:prstGeom prst="blockArc">
          <a:avLst>
            <a:gd name="adj1" fmla="val 10028571"/>
            <a:gd name="adj2" fmla="val 13114286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1ABFF-F208-4DCB-AF88-7BA19A93A703}">
      <dsp:nvSpPr>
        <dsp:cNvPr id="0" name=""/>
        <dsp:cNvSpPr/>
      </dsp:nvSpPr>
      <dsp:spPr>
        <a:xfrm>
          <a:off x="2641862" y="669814"/>
          <a:ext cx="5319423" cy="5319423"/>
        </a:xfrm>
        <a:prstGeom prst="blockArc">
          <a:avLst>
            <a:gd name="adj1" fmla="val 6942857"/>
            <a:gd name="adj2" fmla="val 10028571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904CB-0708-49E3-99E3-9AA3C363FB8E}">
      <dsp:nvSpPr>
        <dsp:cNvPr id="0" name=""/>
        <dsp:cNvSpPr/>
      </dsp:nvSpPr>
      <dsp:spPr>
        <a:xfrm>
          <a:off x="2641862" y="669814"/>
          <a:ext cx="5319423" cy="5319423"/>
        </a:xfrm>
        <a:prstGeom prst="blockArc">
          <a:avLst>
            <a:gd name="adj1" fmla="val 3857143"/>
            <a:gd name="adj2" fmla="val 6942857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59AE0-3898-458C-B13F-007B9F2B00DA}">
      <dsp:nvSpPr>
        <dsp:cNvPr id="0" name=""/>
        <dsp:cNvSpPr/>
      </dsp:nvSpPr>
      <dsp:spPr>
        <a:xfrm>
          <a:off x="2641862" y="669814"/>
          <a:ext cx="5319423" cy="5319423"/>
        </a:xfrm>
        <a:prstGeom prst="blockArc">
          <a:avLst>
            <a:gd name="adj1" fmla="val 771429"/>
            <a:gd name="adj2" fmla="val 3857143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36B-5899-48B2-B38B-457BEB8DE5FC}">
      <dsp:nvSpPr>
        <dsp:cNvPr id="0" name=""/>
        <dsp:cNvSpPr/>
      </dsp:nvSpPr>
      <dsp:spPr>
        <a:xfrm>
          <a:off x="2641862" y="669814"/>
          <a:ext cx="5319423" cy="5319423"/>
        </a:xfrm>
        <a:prstGeom prst="blockArc">
          <a:avLst>
            <a:gd name="adj1" fmla="val 19285714"/>
            <a:gd name="adj2" fmla="val 771429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1FBF6-FB10-4086-9E7D-297310B3D2CB}">
      <dsp:nvSpPr>
        <dsp:cNvPr id="0" name=""/>
        <dsp:cNvSpPr/>
      </dsp:nvSpPr>
      <dsp:spPr>
        <a:xfrm>
          <a:off x="2641862" y="669814"/>
          <a:ext cx="5319423" cy="5319423"/>
        </a:xfrm>
        <a:prstGeom prst="blockArc">
          <a:avLst>
            <a:gd name="adj1" fmla="val 16200000"/>
            <a:gd name="adj2" fmla="val 19285714"/>
            <a:gd name="adj3" fmla="val 3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539D5-48DC-4E38-9B3B-3320734D9BE0}">
      <dsp:nvSpPr>
        <dsp:cNvPr id="0" name=""/>
        <dsp:cNvSpPr/>
      </dsp:nvSpPr>
      <dsp:spPr>
        <a:xfrm>
          <a:off x="4271288" y="2299239"/>
          <a:ext cx="2060572" cy="2060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Scope of Remote Sensing</a:t>
          </a:r>
          <a:endParaRPr lang="en-IN" sz="3100" kern="1200"/>
        </a:p>
      </dsp:txBody>
      <dsp:txXfrm>
        <a:off x="4573052" y="2601003"/>
        <a:ext cx="1457044" cy="1457044"/>
      </dsp:txXfrm>
    </dsp:sp>
    <dsp:sp modelId="{CCA120BB-DBE6-4096-B681-0174169BA325}">
      <dsp:nvSpPr>
        <dsp:cNvPr id="0" name=""/>
        <dsp:cNvSpPr/>
      </dsp:nvSpPr>
      <dsp:spPr>
        <a:xfrm>
          <a:off x="4580373" y="540"/>
          <a:ext cx="1442401" cy="144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Geographer </a:t>
          </a:r>
          <a:endParaRPr lang="en-IN" sz="1100" kern="1200"/>
        </a:p>
      </dsp:txBody>
      <dsp:txXfrm>
        <a:off x="4791608" y="211775"/>
        <a:ext cx="1019931" cy="1019931"/>
      </dsp:txXfrm>
    </dsp:sp>
    <dsp:sp modelId="{55EAF824-8F7C-4338-B0B5-2A4A9DAA05C3}">
      <dsp:nvSpPr>
        <dsp:cNvPr id="0" name=""/>
        <dsp:cNvSpPr/>
      </dsp:nvSpPr>
      <dsp:spPr>
        <a:xfrm>
          <a:off x="6619222" y="982397"/>
          <a:ext cx="1442401" cy="144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Forester </a:t>
          </a:r>
          <a:endParaRPr lang="en-IN" sz="1100" kern="1200"/>
        </a:p>
      </dsp:txBody>
      <dsp:txXfrm>
        <a:off x="6830457" y="1193632"/>
        <a:ext cx="1019931" cy="1019931"/>
      </dsp:txXfrm>
    </dsp:sp>
    <dsp:sp modelId="{5E0E2FAD-FB47-430D-B5BE-D0D6BF71F0BD}">
      <dsp:nvSpPr>
        <dsp:cNvPr id="0" name=""/>
        <dsp:cNvSpPr/>
      </dsp:nvSpPr>
      <dsp:spPr>
        <a:xfrm>
          <a:off x="7122776" y="3188612"/>
          <a:ext cx="1442401" cy="144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Environmentalist </a:t>
          </a:r>
          <a:endParaRPr lang="en-IN" sz="1100" kern="1200"/>
        </a:p>
      </dsp:txBody>
      <dsp:txXfrm>
        <a:off x="7334011" y="3399847"/>
        <a:ext cx="1019931" cy="1019931"/>
      </dsp:txXfrm>
    </dsp:sp>
    <dsp:sp modelId="{CAA81CAA-A35B-45B0-BFD5-96740584CB80}">
      <dsp:nvSpPr>
        <dsp:cNvPr id="0" name=""/>
        <dsp:cNvSpPr/>
      </dsp:nvSpPr>
      <dsp:spPr>
        <a:xfrm>
          <a:off x="5711849" y="4957858"/>
          <a:ext cx="1442401" cy="144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Geologist </a:t>
          </a:r>
          <a:endParaRPr lang="en-IN" sz="1100" kern="1200"/>
        </a:p>
      </dsp:txBody>
      <dsp:txXfrm>
        <a:off x="5923084" y="5169093"/>
        <a:ext cx="1019931" cy="1019931"/>
      </dsp:txXfrm>
    </dsp:sp>
    <dsp:sp modelId="{F32DB492-C926-4937-9D3D-E68767B7C4BE}">
      <dsp:nvSpPr>
        <dsp:cNvPr id="0" name=""/>
        <dsp:cNvSpPr/>
      </dsp:nvSpPr>
      <dsp:spPr>
        <a:xfrm>
          <a:off x="3448898" y="4957858"/>
          <a:ext cx="1442401" cy="144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ship captain </a:t>
          </a:r>
          <a:endParaRPr lang="en-IN" sz="1100" kern="1200"/>
        </a:p>
      </dsp:txBody>
      <dsp:txXfrm>
        <a:off x="3660133" y="5169093"/>
        <a:ext cx="1019931" cy="1019931"/>
      </dsp:txXfrm>
    </dsp:sp>
    <dsp:sp modelId="{EF1E21A5-6EBB-4B03-866A-EDAF46C2F88E}">
      <dsp:nvSpPr>
        <dsp:cNvPr id="0" name=""/>
        <dsp:cNvSpPr/>
      </dsp:nvSpPr>
      <dsp:spPr>
        <a:xfrm>
          <a:off x="2037971" y="3188612"/>
          <a:ext cx="1442401" cy="144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Farmer </a:t>
          </a:r>
          <a:endParaRPr lang="en-IN" sz="1100" kern="1200"/>
        </a:p>
      </dsp:txBody>
      <dsp:txXfrm>
        <a:off x="2249206" y="3399847"/>
        <a:ext cx="1019931" cy="1019931"/>
      </dsp:txXfrm>
    </dsp:sp>
    <dsp:sp modelId="{F169525C-8C31-44B9-9CF9-98EBCF8FE26A}">
      <dsp:nvSpPr>
        <dsp:cNvPr id="0" name=""/>
        <dsp:cNvSpPr/>
      </dsp:nvSpPr>
      <dsp:spPr>
        <a:xfrm>
          <a:off x="2541525" y="982397"/>
          <a:ext cx="1442401" cy="1442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Land use </a:t>
          </a:r>
          <a:r>
            <a:rPr lang="en-GB" sz="1100" kern="1200"/>
            <a:t>planner </a:t>
          </a:r>
          <a:endParaRPr lang="en-IN" sz="1100" kern="1200"/>
        </a:p>
      </dsp:txBody>
      <dsp:txXfrm>
        <a:off x="2752760" y="1193632"/>
        <a:ext cx="1019931" cy="1019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29B2-7BFB-4060-BD5A-A943D6729016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14400000"/>
            <a:gd name="adj2" fmla="val 162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2D346-B0DE-4397-8113-E42C9A13A269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12600000"/>
            <a:gd name="adj2" fmla="val 144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78362-0000-4D27-BD16-9D48E66AB652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10800000"/>
            <a:gd name="adj2" fmla="val 126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057B2-937C-4524-B058-3434E7376EEE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9000000"/>
            <a:gd name="adj2" fmla="val 108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55126-A720-4059-957F-EDE0D8EEA9ED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7200000"/>
            <a:gd name="adj2" fmla="val 90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16641-C812-45A8-B381-3426D41B137D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5400000"/>
            <a:gd name="adj2" fmla="val 72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7616E-ECF7-456B-8C5E-1DC9B6E7354C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3600000"/>
            <a:gd name="adj2" fmla="val 54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40AE4-F4B0-4BAE-9E5F-C5278874DF4F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1800000"/>
            <a:gd name="adj2" fmla="val 36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3281F-241C-46DD-B580-6E6363B20392}">
      <dsp:nvSpPr>
        <dsp:cNvPr id="0" name=""/>
        <dsp:cNvSpPr/>
      </dsp:nvSpPr>
      <dsp:spPr>
        <a:xfrm>
          <a:off x="2281498" y="623845"/>
          <a:ext cx="5960437" cy="5960437"/>
        </a:xfrm>
        <a:prstGeom prst="blockArc">
          <a:avLst>
            <a:gd name="adj1" fmla="val 21395577"/>
            <a:gd name="adj2" fmla="val 1568418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D2B5F-6A7D-4E41-9EC4-4C27D510F2F5}">
      <dsp:nvSpPr>
        <dsp:cNvPr id="0" name=""/>
        <dsp:cNvSpPr/>
      </dsp:nvSpPr>
      <dsp:spPr>
        <a:xfrm>
          <a:off x="2281498" y="273716"/>
          <a:ext cx="5960437" cy="5960437"/>
        </a:xfrm>
        <a:prstGeom prst="blockArc">
          <a:avLst>
            <a:gd name="adj1" fmla="val 20031582"/>
            <a:gd name="adj2" fmla="val 204423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E72BD-DF40-4ADC-AE64-207410CBC68F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18000000"/>
            <a:gd name="adj2" fmla="val 198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2BD09-9A76-4E06-927F-10CF5B219A80}">
      <dsp:nvSpPr>
        <dsp:cNvPr id="0" name=""/>
        <dsp:cNvSpPr/>
      </dsp:nvSpPr>
      <dsp:spPr>
        <a:xfrm>
          <a:off x="2374857" y="448781"/>
          <a:ext cx="5960437" cy="5960437"/>
        </a:xfrm>
        <a:prstGeom prst="blockArc">
          <a:avLst>
            <a:gd name="adj1" fmla="val 16200000"/>
            <a:gd name="adj2" fmla="val 18000000"/>
            <a:gd name="adj3" fmla="val 2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FD308-01A6-4D43-9768-36A0A334AF61}">
      <dsp:nvSpPr>
        <dsp:cNvPr id="0" name=""/>
        <dsp:cNvSpPr/>
      </dsp:nvSpPr>
      <dsp:spPr>
        <a:xfrm>
          <a:off x="3161486" y="1780160"/>
          <a:ext cx="4387178" cy="329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Application of  remote sensing </a:t>
          </a:r>
          <a:endParaRPr lang="en-IN" sz="5000" kern="1200"/>
        </a:p>
      </dsp:txBody>
      <dsp:txXfrm>
        <a:off x="3803973" y="2263094"/>
        <a:ext cx="3102204" cy="2331811"/>
      </dsp:txXfrm>
    </dsp:sp>
    <dsp:sp modelId="{053CFB59-BF93-4EB0-A9BD-422285A013FC}">
      <dsp:nvSpPr>
        <dsp:cNvPr id="0" name=""/>
        <dsp:cNvSpPr/>
      </dsp:nvSpPr>
      <dsp:spPr>
        <a:xfrm>
          <a:off x="4876439" y="4606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</a:t>
          </a:r>
          <a:r>
            <a:rPr lang="en-US" sz="900" kern="1200"/>
            <a:t>and use</a:t>
          </a:r>
          <a:r>
            <a:rPr lang="en-GB" sz="900" kern="1200"/>
            <a:t> and land cover </a:t>
          </a:r>
          <a:endParaRPr lang="en-IN" sz="900" kern="1200"/>
        </a:p>
      </dsp:txBody>
      <dsp:txXfrm>
        <a:off x="5016628" y="144795"/>
        <a:ext cx="676894" cy="676894"/>
      </dsp:txXfrm>
    </dsp:sp>
    <dsp:sp modelId="{01B626CF-3F53-46A0-972A-CB7A53D24802}">
      <dsp:nvSpPr>
        <dsp:cNvPr id="0" name=""/>
        <dsp:cNvSpPr/>
      </dsp:nvSpPr>
      <dsp:spPr>
        <a:xfrm>
          <a:off x="6349318" y="399263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Land use and</a:t>
          </a:r>
          <a:r>
            <a:rPr lang="en-GB" sz="900" kern="1200"/>
            <a:t> </a:t>
          </a:r>
          <a:r>
            <a:rPr lang="en-GB" sz="900" kern="1200" err="1"/>
            <a:t>lan</a:t>
          </a:r>
          <a:r>
            <a:rPr lang="en-US" sz="900" kern="1200"/>
            <a:t>d</a:t>
          </a:r>
          <a:r>
            <a:rPr lang="en-GB" sz="900" kern="1200"/>
            <a:t> over</a:t>
          </a:r>
          <a:r>
            <a:rPr lang="en-US" sz="900" kern="1200"/>
            <a:t> </a:t>
          </a:r>
          <a:r>
            <a:rPr lang="en-GB" sz="900" kern="1200"/>
            <a:t>change detection  </a:t>
          </a:r>
          <a:endParaRPr lang="en-IN" sz="900" kern="1200"/>
        </a:p>
      </dsp:txBody>
      <dsp:txXfrm>
        <a:off x="6489507" y="539452"/>
        <a:ext cx="676894" cy="676894"/>
      </dsp:txXfrm>
    </dsp:sp>
    <dsp:sp modelId="{EE2C38E5-5472-40ED-B074-481261D3BFD4}">
      <dsp:nvSpPr>
        <dsp:cNvPr id="0" name=""/>
        <dsp:cNvSpPr/>
      </dsp:nvSpPr>
      <dsp:spPr>
        <a:xfrm>
          <a:off x="7427540" y="1477485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Agriculture </a:t>
          </a:r>
          <a:endParaRPr lang="en-IN" sz="900" kern="1200"/>
        </a:p>
      </dsp:txBody>
      <dsp:txXfrm>
        <a:off x="7567729" y="1617674"/>
        <a:ext cx="676894" cy="676894"/>
      </dsp:txXfrm>
    </dsp:sp>
    <dsp:sp modelId="{D06635BD-04F7-4F31-85CF-665F3E0C414D}">
      <dsp:nvSpPr>
        <dsp:cNvPr id="0" name=""/>
        <dsp:cNvSpPr/>
      </dsp:nvSpPr>
      <dsp:spPr>
        <a:xfrm>
          <a:off x="7723632" y="2950363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Forest management</a:t>
          </a:r>
          <a:endParaRPr lang="en-IN" sz="900" kern="1200"/>
        </a:p>
      </dsp:txBody>
      <dsp:txXfrm>
        <a:off x="7863821" y="3090552"/>
        <a:ext cx="676894" cy="676894"/>
      </dsp:txXfrm>
    </dsp:sp>
    <dsp:sp modelId="{B1DD733A-4F4F-4EC9-8515-516110C25EFE}">
      <dsp:nvSpPr>
        <dsp:cNvPr id="0" name=""/>
        <dsp:cNvSpPr/>
      </dsp:nvSpPr>
      <dsp:spPr>
        <a:xfrm>
          <a:off x="7427540" y="4423242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G</a:t>
          </a:r>
          <a:r>
            <a:rPr lang="en-GB" sz="900" kern="1200" err="1"/>
            <a:t>eology</a:t>
          </a:r>
          <a:r>
            <a:rPr lang="en-GB" sz="900" kern="1200"/>
            <a:t> </a:t>
          </a:r>
          <a:endParaRPr lang="en-IN" sz="900" kern="1200"/>
        </a:p>
      </dsp:txBody>
      <dsp:txXfrm>
        <a:off x="7567729" y="4563431"/>
        <a:ext cx="676894" cy="676894"/>
      </dsp:txXfrm>
    </dsp:sp>
    <dsp:sp modelId="{4D6A34C4-3F47-4C63-A255-F957EFE19B93}">
      <dsp:nvSpPr>
        <dsp:cNvPr id="0" name=""/>
        <dsp:cNvSpPr/>
      </dsp:nvSpPr>
      <dsp:spPr>
        <a:xfrm>
          <a:off x="6349318" y="5501464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Geo morphology </a:t>
          </a:r>
          <a:endParaRPr lang="en-IN" sz="900" kern="1200"/>
        </a:p>
      </dsp:txBody>
      <dsp:txXfrm>
        <a:off x="6489507" y="5641653"/>
        <a:ext cx="676894" cy="676894"/>
      </dsp:txXfrm>
    </dsp:sp>
    <dsp:sp modelId="{DB0FA812-BA1C-4364-BAA0-BAA41DEAAEC9}">
      <dsp:nvSpPr>
        <dsp:cNvPr id="0" name=""/>
        <dsp:cNvSpPr/>
      </dsp:nvSpPr>
      <dsp:spPr>
        <a:xfrm>
          <a:off x="4876439" y="5896121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urban application </a:t>
          </a:r>
          <a:endParaRPr lang="en-IN" sz="900" kern="1200"/>
        </a:p>
      </dsp:txBody>
      <dsp:txXfrm>
        <a:off x="5016628" y="6036310"/>
        <a:ext cx="676894" cy="676894"/>
      </dsp:txXfrm>
    </dsp:sp>
    <dsp:sp modelId="{B3C0C176-C18A-453B-BB9A-24B0AE941CFE}">
      <dsp:nvSpPr>
        <dsp:cNvPr id="0" name=""/>
        <dsp:cNvSpPr/>
      </dsp:nvSpPr>
      <dsp:spPr>
        <a:xfrm>
          <a:off x="3403561" y="5501464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Hydrology </a:t>
          </a:r>
          <a:endParaRPr lang="en-IN" sz="900" kern="1200"/>
        </a:p>
      </dsp:txBody>
      <dsp:txXfrm>
        <a:off x="3543750" y="5641653"/>
        <a:ext cx="676894" cy="676894"/>
      </dsp:txXfrm>
    </dsp:sp>
    <dsp:sp modelId="{55D53CE7-1B1D-4E17-9AAB-B166CE78B709}">
      <dsp:nvSpPr>
        <dsp:cNvPr id="0" name=""/>
        <dsp:cNvSpPr/>
      </dsp:nvSpPr>
      <dsp:spPr>
        <a:xfrm>
          <a:off x="2325339" y="4423242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err="1"/>
            <a:t>Pedology</a:t>
          </a:r>
          <a:r>
            <a:rPr lang="en-GB" sz="900" kern="1200"/>
            <a:t> </a:t>
          </a:r>
          <a:endParaRPr lang="en-IN" sz="900" kern="1200"/>
        </a:p>
      </dsp:txBody>
      <dsp:txXfrm>
        <a:off x="2465528" y="4563431"/>
        <a:ext cx="676894" cy="676894"/>
      </dsp:txXfrm>
    </dsp:sp>
    <dsp:sp modelId="{79204743-6C99-4BDB-8FB9-69E69A3D3639}">
      <dsp:nvSpPr>
        <dsp:cNvPr id="0" name=""/>
        <dsp:cNvSpPr/>
      </dsp:nvSpPr>
      <dsp:spPr>
        <a:xfrm>
          <a:off x="1930682" y="2950363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groundwater assessment </a:t>
          </a:r>
          <a:endParaRPr lang="en-IN" sz="900" kern="1200"/>
        </a:p>
      </dsp:txBody>
      <dsp:txXfrm>
        <a:off x="2070871" y="3090552"/>
        <a:ext cx="676894" cy="676894"/>
      </dsp:txXfrm>
    </dsp:sp>
    <dsp:sp modelId="{3DFDCC6B-EB00-40DA-81AF-FF65D3F963EC}">
      <dsp:nvSpPr>
        <dsp:cNvPr id="0" name=""/>
        <dsp:cNvSpPr/>
      </dsp:nvSpPr>
      <dsp:spPr>
        <a:xfrm>
          <a:off x="2325339" y="1477485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ocean monitoring </a:t>
          </a:r>
          <a:endParaRPr lang="en-IN" sz="900" kern="1200"/>
        </a:p>
      </dsp:txBody>
      <dsp:txXfrm>
        <a:off x="2465528" y="1617674"/>
        <a:ext cx="676894" cy="676894"/>
      </dsp:txXfrm>
    </dsp:sp>
    <dsp:sp modelId="{AFF6B881-B4E4-4671-81E4-9F2F2A4CE429}">
      <dsp:nvSpPr>
        <dsp:cNvPr id="0" name=""/>
        <dsp:cNvSpPr/>
      </dsp:nvSpPr>
      <dsp:spPr>
        <a:xfrm>
          <a:off x="3403561" y="399263"/>
          <a:ext cx="957272" cy="95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Monitoring of atmospheric constituents </a:t>
          </a:r>
          <a:endParaRPr lang="en-IN" sz="900" kern="1200"/>
        </a:p>
      </dsp:txBody>
      <dsp:txXfrm>
        <a:off x="3543750" y="539452"/>
        <a:ext cx="676894" cy="676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5DF56-D2FD-4254-AC03-7C34518455B5}">
      <dsp:nvSpPr>
        <dsp:cNvPr id="0" name=""/>
        <dsp:cNvSpPr/>
      </dsp:nvSpPr>
      <dsp:spPr>
        <a:xfrm>
          <a:off x="2350334" y="807568"/>
          <a:ext cx="5386913" cy="5386913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B3DEC-043E-498A-BB73-1FC4A8EFD269}">
      <dsp:nvSpPr>
        <dsp:cNvPr id="0" name=""/>
        <dsp:cNvSpPr/>
      </dsp:nvSpPr>
      <dsp:spPr>
        <a:xfrm>
          <a:off x="2350334" y="807568"/>
          <a:ext cx="5386913" cy="5386913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24F5-4CAA-40EF-A166-A3DF85AD6590}">
      <dsp:nvSpPr>
        <dsp:cNvPr id="0" name=""/>
        <dsp:cNvSpPr/>
      </dsp:nvSpPr>
      <dsp:spPr>
        <a:xfrm>
          <a:off x="2350334" y="807568"/>
          <a:ext cx="5386913" cy="5386913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FF5D-211B-4A4B-A455-1E67DE1E539B}">
      <dsp:nvSpPr>
        <dsp:cNvPr id="0" name=""/>
        <dsp:cNvSpPr/>
      </dsp:nvSpPr>
      <dsp:spPr>
        <a:xfrm>
          <a:off x="2350334" y="807568"/>
          <a:ext cx="5386913" cy="5386913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8FE47-581B-4B9B-8984-91C904D8BFA1}">
      <dsp:nvSpPr>
        <dsp:cNvPr id="0" name=""/>
        <dsp:cNvSpPr/>
      </dsp:nvSpPr>
      <dsp:spPr>
        <a:xfrm>
          <a:off x="2350334" y="807568"/>
          <a:ext cx="5386913" cy="5386913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A82C7-427E-477F-9030-9A92068D6215}">
      <dsp:nvSpPr>
        <dsp:cNvPr id="0" name=""/>
        <dsp:cNvSpPr/>
      </dsp:nvSpPr>
      <dsp:spPr>
        <a:xfrm>
          <a:off x="3805008" y="2262243"/>
          <a:ext cx="2477565" cy="2477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Quality of Data </a:t>
          </a:r>
          <a:endParaRPr lang="en-IN" sz="4300" kern="1200"/>
        </a:p>
      </dsp:txBody>
      <dsp:txXfrm>
        <a:off x="4167839" y="2625074"/>
        <a:ext cx="1751903" cy="1751903"/>
      </dsp:txXfrm>
    </dsp:sp>
    <dsp:sp modelId="{68524421-BE7B-4A9E-B1F2-F00FB2039302}">
      <dsp:nvSpPr>
        <dsp:cNvPr id="0" name=""/>
        <dsp:cNvSpPr/>
      </dsp:nvSpPr>
      <dsp:spPr>
        <a:xfrm>
          <a:off x="4176643" y="2855"/>
          <a:ext cx="1734295" cy="1734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Relevance </a:t>
          </a:r>
          <a:endParaRPr lang="en-IN" sz="1600" kern="1200"/>
        </a:p>
      </dsp:txBody>
      <dsp:txXfrm>
        <a:off x="4430625" y="256837"/>
        <a:ext cx="1226331" cy="1226331"/>
      </dsp:txXfrm>
    </dsp:sp>
    <dsp:sp modelId="{2B8B5924-D1FB-4965-AF33-0016A79F7804}">
      <dsp:nvSpPr>
        <dsp:cNvPr id="0" name=""/>
        <dsp:cNvSpPr/>
      </dsp:nvSpPr>
      <dsp:spPr>
        <a:xfrm>
          <a:off x="6678894" y="1820847"/>
          <a:ext cx="1734295" cy="1734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Accuracy </a:t>
          </a:r>
          <a:endParaRPr lang="en-IN" sz="1600" kern="1200"/>
        </a:p>
      </dsp:txBody>
      <dsp:txXfrm>
        <a:off x="6932876" y="2074829"/>
        <a:ext cx="1226331" cy="1226331"/>
      </dsp:txXfrm>
    </dsp:sp>
    <dsp:sp modelId="{30733550-8CE5-446D-9D05-A939A2BA3E24}">
      <dsp:nvSpPr>
        <dsp:cNvPr id="0" name=""/>
        <dsp:cNvSpPr/>
      </dsp:nvSpPr>
      <dsp:spPr>
        <a:xfrm>
          <a:off x="5723119" y="4762419"/>
          <a:ext cx="1734295" cy="1734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Reliability </a:t>
          </a:r>
          <a:endParaRPr lang="en-IN" sz="1600" kern="1200"/>
        </a:p>
      </dsp:txBody>
      <dsp:txXfrm>
        <a:off x="5977101" y="5016401"/>
        <a:ext cx="1226331" cy="1226331"/>
      </dsp:txXfrm>
    </dsp:sp>
    <dsp:sp modelId="{4CC9836C-889E-4773-B26F-0F99528F2607}">
      <dsp:nvSpPr>
        <dsp:cNvPr id="0" name=""/>
        <dsp:cNvSpPr/>
      </dsp:nvSpPr>
      <dsp:spPr>
        <a:xfrm>
          <a:off x="2630167" y="4762419"/>
          <a:ext cx="1734295" cy="1734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Completeness </a:t>
          </a:r>
          <a:endParaRPr lang="en-IN" sz="1600" kern="1200"/>
        </a:p>
      </dsp:txBody>
      <dsp:txXfrm>
        <a:off x="2884149" y="5016401"/>
        <a:ext cx="1226331" cy="1226331"/>
      </dsp:txXfrm>
    </dsp:sp>
    <dsp:sp modelId="{5D334CC2-3860-4A21-A29D-A2ECA3D2BDF2}">
      <dsp:nvSpPr>
        <dsp:cNvPr id="0" name=""/>
        <dsp:cNvSpPr/>
      </dsp:nvSpPr>
      <dsp:spPr>
        <a:xfrm>
          <a:off x="1674392" y="1820847"/>
          <a:ext cx="1734295" cy="1734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Timeliness</a:t>
          </a:r>
          <a:endParaRPr lang="en-IN" sz="1600" kern="1200"/>
        </a:p>
      </dsp:txBody>
      <dsp:txXfrm>
        <a:off x="1928374" y="2074829"/>
        <a:ext cx="1226331" cy="1226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A8CCD-9747-4A81-9F4F-E284D9718072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03DE0-3512-4CAB-BE8D-AF1CCBBF1346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34852-9372-4AF9-B028-C8515156EEA9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Types of Data</a:t>
          </a:r>
          <a:endParaRPr lang="en-IN" sz="5600" kern="1200"/>
        </a:p>
      </dsp:txBody>
      <dsp:txXfrm>
        <a:off x="2225972" y="485320"/>
        <a:ext cx="3676054" cy="1838027"/>
      </dsp:txXfrm>
    </dsp:sp>
    <dsp:sp modelId="{3EAE9F15-149C-41A5-8355-8D22BACA7E7B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In Situ Data</a:t>
          </a:r>
          <a:endParaRPr lang="en-IN" sz="5600" kern="1200"/>
        </a:p>
      </dsp:txBody>
      <dsp:txXfrm>
        <a:off x="1959" y="3095319"/>
        <a:ext cx="3676054" cy="1838027"/>
      </dsp:txXfrm>
    </dsp:sp>
    <dsp:sp modelId="{097D2007-1496-4E8F-87E7-031D71A5F228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Remotely Sensed Data</a:t>
          </a:r>
          <a:endParaRPr lang="en-IN" sz="5600" kern="1200"/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8:09:18.031"/>
    </inkml:context>
    <inkml:brush xml:id="br0">
      <inkml:brushProperty name="width" value="0.45714" units="cm"/>
      <inkml:brushProperty name="height" value="0.45714" units="cm"/>
      <inkml:brushProperty name="color" value="#E71224"/>
    </inkml:brush>
  </inkml:definitions>
  <inkml:trace contextRef="#ctx0" brushRef="#br0">177 427 16345,'-8'-8'-2669,"2"-5"1133,6 11 55,0-4 571,-7-1 1116,5 6-36,-4-6-14,-1 7-144,6 0 636,-6-6-368,7-3-394,-6 1 522,4 2-894,-4 6 1168,6 13-1262,-7-10 599,5 17-1123,-4-19 1524,6 6-504,0-1-830,0-4 590,13-9-119,-10 4 1003,17-10-621,-19 13 1217,6 0-978,-7 13-181,-7-3 473,-1 11-152,-6-13-110,-1 5-143,0-11 390,0 5-745,7-7 303,-5 0 1216,12 0-468,-13-7-588,13-1 0,-7-2-457,3 0-88,3 7-411,-4-10 229,-1 5-149,5 0-369,-4-5 209,6 4 251,0-12 409,6 5 0,3-10 78,5 6 195,1 0 1,5 1 54,-1-1 1,2 1-24,-1 4 0,-2 2 243,7 3 0,-1-3-71,5 3 1,2-3 181,4-2 1,-3 1-63,8-1 0,-6 5 4,5 0 1,-1 2-122,1-1 0,3-3-51,-2 7 0,-1-5-20,5 5 0,-8-1-70,8 1 1,-3 3-8,3-2 0,-3 2 18,3 2 0,-3 0-4,8 0 0,-4 0-52,-1 0 1,0 2-33,1 2 0,-1 0-42,0 5 1,-5-4-21,0 5 0,-5-2-38,6 2 0,-3 3-42,2-3 1,-1 3-55,-4 2 0,-1-1-15,6 1 1,-5 0 3,6 0 1,-3-1 35,2 1 1,4 5 5,-4-1 1,-1 6-12,1-6 0,-5 7 23,5-1 0,-4-1-28,4 6 0,-11-9-12,1 8 1,-5-2-29,1 2 0,-4 0-86,-6 1 1,0-1-25,-1 1 0,-6 4-77,-3 0 1,2 0 23,-2-4 1,0-1-7,-5 1 0,5 4 41,-1 0 0,1 2-1,-5-2 0,0 2 39,0 4 1,0 0 64,0-5 0,0 6 27,0-2 1,0 3 101,0 2 1,0-5 4,0 1 0,-6-1 104,-4 5 1,-3-2-1,-2-2 1,-4 2 65,-1-3 1,-4 9 27,4 1 1,-5 0 38,6-5 0,-7 0 1,1 0 0,-1 0-1,2 0 1,-4-5 10,3 1 0,3-1-64,-3 5 0,-4 0-10,-6 0 1,1-5-16,5 0 1,-1 1-24,1 4 0,-5 5-4,-1 0 0,-4-5 5,5-5 0,-7 0 20,2 5 0,-4 4-31,-1-4 0,5 5 16,0-5 0,0 0-27,-6 5 1,-2-3-32,3-2 0,-2 0 27,12 0 0,-5-2-23,4-2 0,1 0-35,5-5 0,1-1-44,4-5 0,-3 1 11,8-1 1,-7 6 2,1-1 0,2 7-47,-1-2 0,-1 3-22,-4 2 0,-5 1 68,-1-1 0,-4 5-4,5 0 1,-2 0 2,2-5 1,-2 0 28,-4 0 1,5 5-92,5 0 0,6 2 0,-1-2 0,2-2 32,-1 7 1,3-7-44,6 2 1,0 2-69,0-2 1,2 0-3,4-5 1,-5 2-2,5 3 1,1-2-104,-2 7 0,2-7 114,-2 2 1,-2 2 58,7-2 1,-4 1-6,4-1 1,-2-3 27,2 3 1,4-3 11,-4-2 1,3 7 19,2 3 1,0-4-49,0-1 0,0-3 14,0-2 1,2 0 50,3 0 1,-2 0 3,7 0 1,-7-4 30,2-1 1,1-5-30,-1 5 1,7-6 49,-2 1 1,-2-3-12,2-1 0,-1-1 3,6 0 1,0-4 19,-1-1 1,3-6-11,2 2 1,-1-2-31,7 2 1,-7-9 1,1 4 17,4-4 1,-2 4-22,4 0 1,-4-6 163,-6 1-147,0-7 1,-1 11 60,1-5-31,-7-2 8,5-1-104,-11 1-346,4-5 403,-6 11 0,-6-5 0,-2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8:09:20.444"/>
    </inkml:context>
    <inkml:brush xml:id="br0">
      <inkml:brushProperty name="width" value="0.34286" units="cm"/>
      <inkml:brushProperty name="height" value="0.34286" units="cm"/>
      <inkml:brushProperty name="color" value="#E71224"/>
    </inkml:brush>
  </inkml:definitions>
  <inkml:trace contextRef="#ctx0" brushRef="#br0">45 60 5846,'8'8'7,"-2"-2"-7,-6-6 1,-6 7-2,-2-6 2,0 6-2,1 0 1,0-6-1,6 12 1,-12-11 0,11 11 0,-4-5 0,6 0 0,0 5 0,0-4 0,0 5 0,0 1 0,6 0 0,-3-6 0,7 1 0,-7-7 0,11 11 0,-6-13 0,1 7 64,1-3-60,-6-3 62,9 4-26,-12-6 10,12 0-9,-11 0 4,11 0-76,-11 0 66,11 0-75,-12 0 56,6 0-49,-1 0 53,3 0-1,-1 0-24,5 0 7,-12 0 9,13 0-2,-6-6-13,6 4 0,-4-6 11,0 3-17,-7 4 16,10-6 0,-11 0 2,11 6 0,-11-12 173,11 11-158,-12-11 7,12 11 7,-11-11 42,5 5-75,-7 0-6,0-5-1,0 11-14,0-11-1,0 12 29,0-6-110,0 1-12,0 4 79,0-11 31,-7 11-11,5-4 37,-4-1-40,-1 6 30,6-6-9,-6 0 15,7 6 6,-6-6-5,4 1-1,-5 4-11,1-4-16,4-1 4,-4 5 4,6-11-5,0 12 7,0-6-2,-7 1 26,6 4 40,-6-4-69,1-1 0,4 5-55,-5-4 66,1 6-333,4 0 323,-11 0 0,5 0 0,-7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34A3E-4CBE-4E95-A537-4C824E0D5C51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B188-9E02-4250-8747-72858B7E2C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94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53CA-9282-4ACC-8915-3618AE13E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EC179-1CE6-43A6-A474-91B1CF1D6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DF63B-510B-4701-851E-61050E76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FDC0-46A4-4E86-A028-16065F02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F741-1EF1-4FA0-A7AA-3EDC37D1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6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9AAE-0D0B-4BC8-8F31-FD57A23A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5CD4B-CD46-48D0-B51F-277FE4F2D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88D78-DE6D-42B1-B7BC-9CB74F2D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5358-33A9-4241-AAE6-54EAB169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2F10-67D7-4A55-902B-BC10CA55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573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30EED-6445-410F-946E-CF79284CD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6AD4F-5202-43D3-AB96-2BD238395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5EAED-F3C9-4712-9EE0-E5FC88F6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D7F9-BBDF-4C58-B430-C333C8A9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B5905-8DA5-4A17-8656-135DFAA4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6061-35DD-4F7A-B9C1-F85D3E5C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7AE7-F9CE-4E61-8C6D-41FB556D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9981A-D508-4BD2-83F5-74D30700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866CD-2DD5-401E-9B72-D37B3A8A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A59EE-F0CF-4292-B3A0-FA7AAC6C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2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60-EFC5-4F7E-83A5-1DD34CE9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001AB-89EE-46A8-9E7B-3D9EE735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5184F-8A5C-46BB-ADE3-D92AC453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9F84D-FA3A-4078-BC45-5657EB2A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0998-F66B-4919-9C89-290ADF1D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52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4DF9-F324-47E9-A9DD-761F23C6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A6E2-D4E2-4924-AD5E-6632A9ED1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45013-60A4-4670-AA1B-25D14491F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CCE9-6F2F-4D02-8F00-09D7BFAF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8929-D7DB-4501-8E9D-B8C05CFF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2411-4622-4659-8C8D-D5C0D90F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25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0B6D-EDBD-4EC6-825E-D7274075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7FBF6-F767-4F88-8BE5-DDC6AC773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E5148-F714-45D6-A26A-5FBC8DCF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018F5-9FAD-4048-895D-CD3B0073B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BA9EF-A59F-4866-882C-16A3DBEFE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B582E-12D6-49B5-BF69-04C6E199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D1319-2563-43B3-88D3-7CB4B041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43261-2C7A-4A3A-92EF-5EDA494A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10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5287-0D96-4C2E-B51E-4FD82C1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A742F-DF10-488B-B734-4F3DF0D2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C36AF-841B-4E76-9CCB-886FBDC7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22365-D8E0-48DA-83E5-89C786D4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85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DFD29-0300-4213-83C2-2B68B0F3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E96F3-DF7A-4178-80B6-B5F50958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B1E74-C111-42B1-8871-DF8F5A80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8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265D-707A-4DAB-B265-E9F1898E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CA28-963E-45FD-B6E3-B9569DB7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98110-72D7-4CC8-9929-7E258E6D6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5D1D7-5E71-4DD4-829B-3AD433BF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E932D-686F-4231-A901-059FCCAD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74521-3D74-41EA-8007-1F09993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3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240-6D6D-4DD1-9E6F-99948CFC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D8018-6B54-4099-AE82-EF4C95C4B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3D50F-B61F-41AF-A0C1-26AC82CA5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49F45-B00A-46CE-8DAD-A9E4DABC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A49A7-7217-4AE6-AE9D-8FAD3DB6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CA267-B537-48BE-A7F1-8627B951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3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CDDAC-03C9-4830-9CBE-EA7A6F23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9129-DB12-49E2-9ADC-979816E2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D7484-6CDD-4D00-A242-65A10311D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2CD1-D31C-4778-9106-C1016E5DD056}" type="datetimeFigureOut">
              <a:rPr lang="en-IN" smtClean="0"/>
              <a:t>11/02/26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90F0-40C6-477E-B864-3B3FCC74A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13964-7FC5-4641-AC66-15E7E49F6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2C70-86E0-4D01-AFC7-5CC9A7F0D0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795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vy.ai/learn/resources/geospati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9134-EC05-5341-BC3F-21F20159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latin typeface="Algerian" pitchFamily="82" charset="77"/>
              </a:rPr>
              <a:t>Chapter 1 : Basics of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106511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4E3F4C-CAD4-BD49-BD3A-28EA68283C7E}"/>
              </a:ext>
            </a:extLst>
          </p:cNvPr>
          <p:cNvSpPr txBox="1"/>
          <p:nvPr/>
        </p:nvSpPr>
        <p:spPr>
          <a:xfrm>
            <a:off x="994786" y="1386671"/>
            <a:ext cx="10389994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IN" b="0" i="0" dirty="0">
                <a:solidFill>
                  <a:srgbClr val="212529"/>
                </a:solidFill>
                <a:effectLst/>
                <a:latin typeface="Suisse"/>
              </a:rPr>
              <a:t>Remote sensing is a type of </a:t>
            </a:r>
            <a:r>
              <a:rPr lang="en-IN" b="1" i="0" u="none" strike="noStrike" dirty="0">
                <a:solidFill>
                  <a:srgbClr val="C00000"/>
                </a:solidFill>
                <a:effectLst/>
                <a:latin typeface="Suis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geospatial</a:t>
            </a:r>
            <a:r>
              <a:rPr lang="en-IN" b="1" i="0" dirty="0">
                <a:solidFill>
                  <a:srgbClr val="C00000"/>
                </a:solidFill>
                <a:effectLst/>
                <a:latin typeface="Suisse"/>
              </a:rPr>
              <a:t> technology </a:t>
            </a:r>
            <a:r>
              <a:rPr lang="en-IN" b="0" i="0" dirty="0">
                <a:solidFill>
                  <a:srgbClr val="212529"/>
                </a:solidFill>
                <a:effectLst/>
                <a:latin typeface="Suisse"/>
              </a:rPr>
              <a:t>that samples </a:t>
            </a:r>
            <a:r>
              <a:rPr lang="en-IN" b="1" i="0" dirty="0">
                <a:solidFill>
                  <a:srgbClr val="C00000"/>
                </a:solidFill>
                <a:effectLst/>
                <a:latin typeface="Suisse"/>
              </a:rPr>
              <a:t>emitted and reflected</a:t>
            </a:r>
            <a:r>
              <a:rPr lang="en-IN" b="0" i="0" dirty="0">
                <a:solidFill>
                  <a:srgbClr val="212529"/>
                </a:solidFill>
                <a:effectLst/>
                <a:latin typeface="Suisse"/>
              </a:rPr>
              <a:t> </a:t>
            </a:r>
            <a:r>
              <a:rPr lang="en-IN" b="0" i="0" u="sng" dirty="0">
                <a:solidFill>
                  <a:srgbClr val="C00000"/>
                </a:solidFill>
                <a:effectLst/>
                <a:latin typeface="Suisse"/>
              </a:rPr>
              <a:t>electromagnetic (EM) radiation</a:t>
            </a:r>
            <a:r>
              <a:rPr lang="en-IN" b="0" i="0" dirty="0">
                <a:solidFill>
                  <a:srgbClr val="212529"/>
                </a:solidFill>
                <a:effectLst/>
                <a:latin typeface="Suisse"/>
              </a:rPr>
              <a:t> from the Earth’s terrestrial, atmospheric, and aquatic ecosystems in order to </a:t>
            </a:r>
            <a:r>
              <a:rPr lang="en-IN" b="1" i="0" u="sng" dirty="0">
                <a:solidFill>
                  <a:srgbClr val="212529"/>
                </a:solidFill>
                <a:effectLst/>
                <a:latin typeface="Suisse"/>
              </a:rPr>
              <a:t>detect and monitor</a:t>
            </a:r>
            <a:r>
              <a:rPr lang="en-IN" b="0" i="0" dirty="0">
                <a:solidFill>
                  <a:srgbClr val="212529"/>
                </a:solidFill>
                <a:effectLst/>
                <a:latin typeface="Suisse"/>
              </a:rPr>
              <a:t> the physical characteristics of an area without </a:t>
            </a:r>
            <a:r>
              <a:rPr lang="en-IN" b="0" i="0" u="sng" dirty="0">
                <a:solidFill>
                  <a:srgbClr val="C00000"/>
                </a:solidFill>
                <a:effectLst/>
                <a:latin typeface="Suisse"/>
              </a:rPr>
              <a:t>making physical contact</a:t>
            </a:r>
            <a:r>
              <a:rPr lang="en-IN" b="0" i="0" dirty="0">
                <a:solidFill>
                  <a:srgbClr val="212529"/>
                </a:solidFill>
                <a:effectLst/>
                <a:latin typeface="Suisse"/>
              </a:rPr>
              <a:t>.</a:t>
            </a:r>
            <a:endParaRPr lang="en-IN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endParaRPr lang="en-IN" dirty="0">
              <a:solidFill>
                <a:srgbClr val="171717"/>
              </a:solidFill>
              <a:latin typeface="Merriweather Web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56CB8-6568-4F46-A145-93EE51F74CE7}"/>
              </a:ext>
            </a:extLst>
          </p:cNvPr>
          <p:cNvSpPr txBox="1"/>
          <p:nvPr/>
        </p:nvSpPr>
        <p:spPr>
          <a:xfrm>
            <a:off x="4180114" y="331595"/>
            <a:ext cx="424040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Algerian" pitchFamily="82" charset="77"/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Algerian" pitchFamily="82" charset="77"/>
              </a:rPr>
              <a:t>Another Definition</a:t>
            </a:r>
          </a:p>
        </p:txBody>
      </p:sp>
    </p:spTree>
    <p:extLst>
      <p:ext uri="{BB962C8B-B14F-4D97-AF65-F5344CB8AC3E}">
        <p14:creationId xmlns:p14="http://schemas.microsoft.com/office/powerpoint/2010/main" val="341059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DDAC5C-DD60-41F8-AB70-0C59BE90D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710537"/>
              </p:ext>
            </p:extLst>
          </p:nvPr>
        </p:nvGraphicFramePr>
        <p:xfrm>
          <a:off x="933855" y="233464"/>
          <a:ext cx="10603149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45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557EB4-7301-4A87-849B-E23C7FEDE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445827"/>
              </p:ext>
            </p:extLst>
          </p:nvPr>
        </p:nvGraphicFramePr>
        <p:xfrm>
          <a:off x="865763" y="0"/>
          <a:ext cx="107101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98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CD33C-6D79-440C-A66B-754B0FAB9AB2}"/>
              </a:ext>
            </a:extLst>
          </p:cNvPr>
          <p:cNvSpPr txBox="1"/>
          <p:nvPr/>
        </p:nvSpPr>
        <p:spPr>
          <a:xfrm>
            <a:off x="3363229" y="2328159"/>
            <a:ext cx="7120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CONCEPT OF DATA</a:t>
            </a:r>
            <a:endParaRPr lang="en-IN" sz="5400" b="1"/>
          </a:p>
        </p:txBody>
      </p:sp>
    </p:spTree>
    <p:extLst>
      <p:ext uri="{BB962C8B-B14F-4D97-AF65-F5344CB8AC3E}">
        <p14:creationId xmlns:p14="http://schemas.microsoft.com/office/powerpoint/2010/main" val="227351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19BF8-BAF6-445C-9AD6-31654CC8FEC0}"/>
              </a:ext>
            </a:extLst>
          </p:cNvPr>
          <p:cNvSpPr txBox="1"/>
          <p:nvPr/>
        </p:nvSpPr>
        <p:spPr>
          <a:xfrm>
            <a:off x="2482174" y="447473"/>
            <a:ext cx="7227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DEFINITION OF DATA </a:t>
            </a:r>
            <a:endParaRPr lang="en-IN" sz="4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07296-E9F3-4020-9BF1-E04427A85891}"/>
              </a:ext>
            </a:extLst>
          </p:cNvPr>
          <p:cNvSpPr txBox="1"/>
          <p:nvPr/>
        </p:nvSpPr>
        <p:spPr>
          <a:xfrm>
            <a:off x="1193259" y="1595336"/>
            <a:ext cx="980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303336"/>
                </a:solidFill>
                <a:latin typeface="Open Sans" panose="020B0606030504020204" pitchFamily="34" charset="0"/>
              </a:rPr>
              <a:t>It is a fact-based </a:t>
            </a:r>
            <a:r>
              <a:rPr lang="en-GB" sz="3200">
                <a:solidFill>
                  <a:srgbClr val="303336"/>
                </a:solidFill>
                <a:latin typeface="Open Sans" panose="020B0606030504020204" pitchFamily="34" charset="0"/>
              </a:rPr>
              <a:t>Information which are further used for analysing a particular phenomena. </a:t>
            </a:r>
            <a:endParaRPr lang="en-IN" sz="3200"/>
          </a:p>
        </p:txBody>
      </p:sp>
    </p:spTree>
    <p:extLst>
      <p:ext uri="{BB962C8B-B14F-4D97-AF65-F5344CB8AC3E}">
        <p14:creationId xmlns:p14="http://schemas.microsoft.com/office/powerpoint/2010/main" val="81927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F71D2F-253E-4C60-975E-4D7B1B6B7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627194"/>
              </p:ext>
            </p:extLst>
          </p:nvPr>
        </p:nvGraphicFramePr>
        <p:xfrm>
          <a:off x="1245141" y="126460"/>
          <a:ext cx="10087582" cy="654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46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F08F2B-8135-42CD-A0BD-AEEF55D4F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2068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56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31044147-7F3E-4DE2-B04B-7A26415BB9B9}"/>
              </a:ext>
            </a:extLst>
          </p:cNvPr>
          <p:cNvSpPr txBox="1"/>
          <p:nvPr/>
        </p:nvSpPr>
        <p:spPr>
          <a:xfrm>
            <a:off x="646545" y="225880"/>
            <a:ext cx="9328727" cy="280076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800" b="0" i="0" u="none" strike="noStrike" kern="1200" cap="none" spc="0" normalizeH="0" baseline="0" noProof="0">
                <a:ln>
                  <a:noFill/>
                </a:ln>
                <a:solidFill>
                  <a:srgbClr val="E712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800" b="0" i="0" u="none" strike="noStrike" kern="1200" cap="none" spc="0" normalizeH="0" baseline="0" noProof="0">
                <a:ln>
                  <a:noFill/>
                </a:ln>
                <a:solidFill>
                  <a:srgbClr val="E712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SENSING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8FE3D6-6BE1-684F-8CDF-C65FE256B1DA}"/>
              </a:ext>
            </a:extLst>
          </p:cNvPr>
          <p:cNvGrpSpPr/>
          <p:nvPr/>
        </p:nvGrpSpPr>
        <p:grpSpPr>
          <a:xfrm>
            <a:off x="9900373" y="2941853"/>
            <a:ext cx="836280" cy="2593440"/>
            <a:chOff x="9900373" y="2941853"/>
            <a:chExt cx="836280" cy="25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512A2C-6A2B-424D-A218-9BAB158092B5}"/>
                    </a:ext>
                  </a:extLst>
                </p14:cNvPr>
                <p14:cNvContentPartPr/>
                <p14:nvPr/>
              </p14:nvContentPartPr>
              <p14:xfrm>
                <a:off x="9900373" y="2941853"/>
                <a:ext cx="836280" cy="2275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512A2C-6A2B-424D-A218-9BAB158092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17933" y="2859400"/>
                  <a:ext cx="1000440" cy="2440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361383-A6B2-844A-8E0F-7BFBDA5873DC}"/>
                    </a:ext>
                  </a:extLst>
                </p14:cNvPr>
                <p14:cNvContentPartPr/>
                <p14:nvPr/>
              </p14:nvContentPartPr>
              <p14:xfrm>
                <a:off x="10170373" y="5439533"/>
                <a:ext cx="106200" cy="95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361383-A6B2-844A-8E0F-7BFBDA5873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08813" y="5377741"/>
                  <a:ext cx="229320" cy="21934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561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5AAD-40E6-DA4F-9DFD-75A546F9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27" y="355077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Copperplate Gothic Bold" panose="020E0705020206020404" pitchFamily="34" charset="77"/>
              </a:rPr>
              <a:t>Definition of remote sensing</a:t>
            </a:r>
            <a:endParaRPr lang="en-US" dirty="0">
              <a:solidFill>
                <a:srgbClr val="C0000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85C8F-51CA-7C45-8950-DD913CA1844C}"/>
              </a:ext>
            </a:extLst>
          </p:cNvPr>
          <p:cNvSpPr txBox="1"/>
          <p:nvPr/>
        </p:nvSpPr>
        <p:spPr>
          <a:xfrm>
            <a:off x="880905" y="1680640"/>
            <a:ext cx="10430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N" b="0" i="0" dirty="0">
                <a:solidFill>
                  <a:srgbClr val="171717"/>
                </a:solidFill>
                <a:effectLst/>
                <a:latin typeface="Merriweather Web"/>
              </a:rPr>
              <a:t>Remote sensing is the process of </a:t>
            </a:r>
            <a:r>
              <a:rPr lang="en-IN" b="0" i="0" u="sng" dirty="0">
                <a:solidFill>
                  <a:srgbClr val="C00000"/>
                </a:solidFill>
                <a:effectLst/>
                <a:latin typeface="Merriweather Web"/>
              </a:rPr>
              <a:t>detecting</a:t>
            </a:r>
            <a:r>
              <a:rPr lang="en-IN" b="0" i="0" dirty="0">
                <a:solidFill>
                  <a:srgbClr val="171717"/>
                </a:solidFill>
                <a:effectLst/>
                <a:latin typeface="Merriweather Web"/>
              </a:rPr>
              <a:t> and </a:t>
            </a:r>
            <a:r>
              <a:rPr lang="en-IN" b="0" i="0" u="sng" dirty="0">
                <a:solidFill>
                  <a:srgbClr val="C00000"/>
                </a:solidFill>
                <a:effectLst/>
                <a:latin typeface="Merriweather Web"/>
              </a:rPr>
              <a:t>monitoring</a:t>
            </a:r>
            <a:r>
              <a:rPr lang="en-IN" b="0" i="0" dirty="0">
                <a:solidFill>
                  <a:srgbClr val="171717"/>
                </a:solidFill>
                <a:effectLst/>
                <a:latin typeface="Merriweather Web"/>
              </a:rPr>
              <a:t> the </a:t>
            </a:r>
            <a:r>
              <a:rPr lang="en-IN" b="0" i="0" u="sng" dirty="0">
                <a:solidFill>
                  <a:srgbClr val="C00000"/>
                </a:solidFill>
                <a:effectLst/>
                <a:latin typeface="Merriweather Web"/>
              </a:rPr>
              <a:t>physical characteristics </a:t>
            </a:r>
            <a:r>
              <a:rPr lang="en-IN" b="0" i="0" dirty="0">
                <a:solidFill>
                  <a:srgbClr val="171717"/>
                </a:solidFill>
                <a:effectLst/>
                <a:latin typeface="Merriweather Web"/>
              </a:rPr>
              <a:t>of an area by measuring its </a:t>
            </a:r>
            <a:r>
              <a:rPr lang="en-IN" u="sng" dirty="0">
                <a:solidFill>
                  <a:srgbClr val="C00000"/>
                </a:solidFill>
                <a:latin typeface="Merriweather Web"/>
              </a:rPr>
              <a:t>reflected</a:t>
            </a:r>
            <a:r>
              <a:rPr lang="en-IN" b="0" i="0" dirty="0">
                <a:solidFill>
                  <a:srgbClr val="171717"/>
                </a:solidFill>
                <a:effectLst/>
                <a:latin typeface="Merriweather Web"/>
              </a:rPr>
              <a:t> and </a:t>
            </a:r>
            <a:r>
              <a:rPr lang="en-IN" u="sng" dirty="0">
                <a:solidFill>
                  <a:srgbClr val="C00000"/>
                </a:solidFill>
                <a:latin typeface="Merriweather Web"/>
              </a:rPr>
              <a:t>emitted</a:t>
            </a:r>
            <a:r>
              <a:rPr lang="en-IN" b="0" i="0" dirty="0">
                <a:solidFill>
                  <a:srgbClr val="171717"/>
                </a:solidFill>
                <a:effectLst/>
                <a:latin typeface="Merriweather Web"/>
              </a:rPr>
              <a:t> radiation at a distance (typically from satellite or aircraft).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>
              <a:solidFill>
                <a:srgbClr val="171717"/>
              </a:solidFill>
              <a:latin typeface="Merriweather Web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IN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IN" dirty="0">
              <a:solidFill>
                <a:srgbClr val="171717"/>
              </a:solidFill>
              <a:latin typeface="Merriweather Web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IN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IN" dirty="0">
              <a:solidFill>
                <a:srgbClr val="171717"/>
              </a:solidFill>
              <a:latin typeface="Merriweather Web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IN" b="0" i="0" dirty="0">
                <a:solidFill>
                  <a:srgbClr val="171717"/>
                </a:solidFill>
                <a:effectLst/>
                <a:latin typeface="Merriweather Web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dirty="0">
              <a:solidFill>
                <a:srgbClr val="171717"/>
              </a:solidFill>
              <a:latin typeface="Merriweather Web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IN" dirty="0">
              <a:solidFill>
                <a:srgbClr val="171717"/>
              </a:solidFill>
              <a:latin typeface="Merriweather Web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2EF13-939F-1D48-81A0-D4AA9CC5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58" y="2509907"/>
            <a:ext cx="9139858" cy="41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185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Copperplate Gothic Bold</vt:lpstr>
      <vt:lpstr>Merriweather Web</vt:lpstr>
      <vt:lpstr>Open Sans</vt:lpstr>
      <vt:lpstr>Suisse</vt:lpstr>
      <vt:lpstr>Wingdings</vt:lpstr>
      <vt:lpstr>Office Theme</vt:lpstr>
      <vt:lpstr>Chapter 1 : Basics of Remote Sensing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remote sensing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BHALINDAR SINGH</dc:creator>
  <cp:lastModifiedBy>BHALINDAR SINGH</cp:lastModifiedBy>
  <cp:revision>67</cp:revision>
  <dcterms:created xsi:type="dcterms:W3CDTF">2021-05-05T17:02:20Z</dcterms:created>
  <dcterms:modified xsi:type="dcterms:W3CDTF">2026-02-11T09:57:41Z</dcterms:modified>
</cp:coreProperties>
</file>